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4" r:id="rId28"/>
    <p:sldId id="282" r:id="rId29"/>
    <p:sldId id="283" r:id="rId30"/>
  </p:sldIdLst>
  <p:sldSz cx="9893300" cy="6858000"/>
  <p:notesSz cx="6858000" cy="9144000"/>
  <p:embeddedFontLst>
    <p:embeddedFont>
      <p:font typeface="Arial MT Pro" panose="020B0604020202020204" charset="0"/>
      <p:regular r:id="rId32"/>
    </p:embeddedFont>
    <p:embeddedFont>
      <p:font typeface="Arial MT Pro Bold" panose="020B0604020202020204" charset="0"/>
      <p:regular r:id="rId33"/>
    </p:embeddedFont>
    <p:embeddedFont>
      <p:font typeface="Arimo" panose="020B0604020202020204" charset="0"/>
      <p:regular r:id="rId34"/>
    </p:embeddedFont>
    <p:embeddedFont>
      <p:font typeface="Arimo Bold"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84" d="100"/>
          <a:sy n="84" d="100"/>
        </p:scale>
        <p:origin x="1229"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28.11.2025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Note:</a:t>
            </a:r>
          </a:p>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720975" y="512763"/>
            <a:ext cx="370205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Note:</a:t>
            </a:r>
          </a:p>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Note:</a:t>
            </a:r>
          </a:p>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Note:</a:t>
            </a:r>
          </a:p>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Note:</a:t>
            </a:r>
          </a:p>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Note:</a:t>
            </a:r>
          </a:p>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Note:</a:t>
            </a:r>
          </a:p>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Note:</a:t>
            </a:r>
          </a:p>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Note:</a:t>
            </a:r>
          </a:p>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1745B-DE7C-BEE5-CC2D-1161D0802168}"/>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7519F965-B464-B490-6BBB-20F445AEF930}"/>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C770634B-B934-E894-9736-7DCACCF7CD35}"/>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5AC31BDF-8FD6-8142-E65A-59D238E0BE8A}"/>
              </a:ext>
            </a:extLst>
          </p:cNvPr>
          <p:cNvSpPr>
            <a:spLocks noGrp="1" noRot="1" noChangeAspect="1"/>
          </p:cNvSpPr>
          <p:nvPr>
            <p:ph type="sldImg" idx="2"/>
          </p:nvPr>
        </p:nvSpPr>
        <p:spPr>
          <a:xfrm>
            <a:off x="2720975" y="512763"/>
            <a:ext cx="370205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7C80CE5F-8DC0-8B68-C35B-48048A0CC04E}"/>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Note:</a:t>
            </a:r>
          </a:p>
          <a:p>
            <a:r>
              <a:rPr lang="en-US"/>
              <a:t>9</a:t>
            </a:r>
          </a:p>
        </p:txBody>
      </p:sp>
      <p:sp>
        <p:nvSpPr>
          <p:cNvPr id="6" name="Footer Placeholder 5">
            <a:extLst>
              <a:ext uri="{FF2B5EF4-FFF2-40B4-BE49-F238E27FC236}">
                <a16:creationId xmlns:a16="http://schemas.microsoft.com/office/drawing/2014/main" id="{99EC00D7-E426-D755-06C9-1382A5A105B6}"/>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D89D61A9-9E9E-A7C7-D0BF-C4280D4E4097}"/>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1230498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Note:</a:t>
            </a:r>
          </a:p>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Note:</a:t>
            </a:r>
          </a:p>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Note:</a:t>
            </a:r>
          </a:p>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Note:</a:t>
            </a:r>
          </a:p>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Note:</a:t>
            </a:r>
          </a:p>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Note:</a:t>
            </a:r>
          </a:p>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720975" y="512763"/>
            <a:ext cx="370205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Note:</a:t>
            </a:r>
          </a:p>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720975" y="512763"/>
            <a:ext cx="370205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Note:</a:t>
            </a:r>
          </a:p>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8" Type="http://schemas.openxmlformats.org/officeDocument/2006/relationships/hyperlink" Target="http://www.linkedin.com/in/yyoussef-tamerr" TargetMode="External"/><Relationship Id="rId3" Type="http://schemas.openxmlformats.org/officeDocument/2006/relationships/image" Target="../media/image5.png"/><Relationship Id="rId7" Type="http://schemas.openxmlformats.org/officeDocument/2006/relationships/image" Target="../media/image8.sv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s://www.linkedin.com/in/mostafaabdelsattar" TargetMode="External"/><Relationship Id="rId4" Type="http://schemas.openxmlformats.org/officeDocument/2006/relationships/image" Target="../media/image6.jpeg"/><Relationship Id="rId9" Type="http://schemas.openxmlformats.org/officeDocument/2006/relationships/hyperlink" Target="http://www.linkedin.com/in/ahmed-alameldin-6b0724246" TargetMode="Externa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jpeg"/></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3.sv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3EB0"/>
        </a:solidFill>
        <a:effectLst/>
      </p:bgPr>
    </p:bg>
    <p:spTree>
      <p:nvGrpSpPr>
        <p:cNvPr id="1" name=""/>
        <p:cNvGrpSpPr/>
        <p:nvPr/>
      </p:nvGrpSpPr>
      <p:grpSpPr>
        <a:xfrm>
          <a:off x="0" y="0"/>
          <a:ext cx="0" cy="0"/>
          <a:chOff x="0" y="0"/>
          <a:chExt cx="0" cy="0"/>
        </a:xfrm>
      </p:grpSpPr>
      <p:sp>
        <p:nvSpPr>
          <p:cNvPr id="2" name="Freeform 2"/>
          <p:cNvSpPr/>
          <p:nvPr/>
        </p:nvSpPr>
        <p:spPr>
          <a:xfrm>
            <a:off x="7929154" y="247008"/>
            <a:ext cx="1599011" cy="524091"/>
          </a:xfrm>
          <a:custGeom>
            <a:avLst/>
            <a:gdLst/>
            <a:ahLst/>
            <a:cxnLst/>
            <a:rect l="l" t="t" r="r" b="b"/>
            <a:pathLst>
              <a:path w="1599011" h="524091">
                <a:moveTo>
                  <a:pt x="0" y="0"/>
                </a:moveTo>
                <a:lnTo>
                  <a:pt x="1599011" y="0"/>
                </a:lnTo>
                <a:lnTo>
                  <a:pt x="1599011" y="524091"/>
                </a:lnTo>
                <a:lnTo>
                  <a:pt x="0" y="524091"/>
                </a:lnTo>
                <a:lnTo>
                  <a:pt x="0" y="0"/>
                </a:lnTo>
                <a:close/>
              </a:path>
            </a:pathLst>
          </a:custGeom>
          <a:blipFill>
            <a:blip r:embed="rId3"/>
            <a:stretch>
              <a:fillRect/>
            </a:stretch>
          </a:blipFill>
        </p:spPr>
        <p:txBody>
          <a:bodyPr/>
          <a:lstStyle/>
          <a:p>
            <a:endParaRPr lang="en-GB"/>
          </a:p>
        </p:txBody>
      </p:sp>
      <p:sp>
        <p:nvSpPr>
          <p:cNvPr id="3" name="Freeform 3"/>
          <p:cNvSpPr/>
          <p:nvPr/>
        </p:nvSpPr>
        <p:spPr>
          <a:xfrm>
            <a:off x="495902" y="403958"/>
            <a:ext cx="1360963" cy="210192"/>
          </a:xfrm>
          <a:custGeom>
            <a:avLst/>
            <a:gdLst/>
            <a:ahLst/>
            <a:cxnLst/>
            <a:rect l="l" t="t" r="r" b="b"/>
            <a:pathLst>
              <a:path w="1360963" h="210192">
                <a:moveTo>
                  <a:pt x="0" y="0"/>
                </a:moveTo>
                <a:lnTo>
                  <a:pt x="1360963" y="0"/>
                </a:lnTo>
                <a:lnTo>
                  <a:pt x="1360963" y="210192"/>
                </a:lnTo>
                <a:lnTo>
                  <a:pt x="0" y="2101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4" name="TextBox 4"/>
          <p:cNvSpPr txBox="1"/>
          <p:nvPr/>
        </p:nvSpPr>
        <p:spPr>
          <a:xfrm>
            <a:off x="519825" y="2409825"/>
            <a:ext cx="8671800" cy="1352550"/>
          </a:xfrm>
          <a:prstGeom prst="rect">
            <a:avLst/>
          </a:prstGeom>
        </p:spPr>
        <p:txBody>
          <a:bodyPr lIns="0" tIns="0" rIns="0" bIns="0" rtlCol="0" anchor="t">
            <a:spAutoFit/>
          </a:bodyPr>
          <a:lstStyle/>
          <a:p>
            <a:pPr algn="ctr">
              <a:lnSpc>
                <a:spcPts val="5280"/>
              </a:lnSpc>
            </a:pPr>
            <a:r>
              <a:rPr lang="en-US" sz="4400">
                <a:solidFill>
                  <a:srgbClr val="FFFFFF"/>
                </a:solidFill>
                <a:latin typeface="Arimo"/>
                <a:ea typeface="Arimo"/>
                <a:cs typeface="Arimo"/>
                <a:sym typeface="Arimo"/>
              </a:rPr>
              <a:t> Early Detection of Alzheimer’s Disease</a:t>
            </a:r>
          </a:p>
        </p:txBody>
      </p:sp>
      <p:sp>
        <p:nvSpPr>
          <p:cNvPr id="5" name="TextBox 5"/>
          <p:cNvSpPr txBox="1"/>
          <p:nvPr/>
        </p:nvSpPr>
        <p:spPr>
          <a:xfrm>
            <a:off x="2672159" y="4210050"/>
            <a:ext cx="4552156" cy="390525"/>
          </a:xfrm>
          <a:prstGeom prst="rect">
            <a:avLst/>
          </a:prstGeom>
        </p:spPr>
        <p:txBody>
          <a:bodyPr lIns="0" tIns="0" rIns="0" bIns="0" rtlCol="0" anchor="t">
            <a:spAutoFit/>
          </a:bodyPr>
          <a:lstStyle/>
          <a:p>
            <a:pPr algn="ctr">
              <a:lnSpc>
                <a:spcPts val="2759"/>
              </a:lnSpc>
              <a:spcBef>
                <a:spcPct val="0"/>
              </a:spcBef>
            </a:pPr>
            <a:r>
              <a:rPr lang="en-US" sz="2299" b="1">
                <a:solidFill>
                  <a:srgbClr val="FFFFFF"/>
                </a:solidFill>
                <a:latin typeface="Arial MT Pro Bold"/>
                <a:ea typeface="Arial MT Pro Bold"/>
                <a:cs typeface="Arial MT Pro Bold"/>
                <a:sym typeface="Arial MT Pro Bold"/>
              </a:rPr>
              <a:t>“Early Detection Saves Futures.”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93EB0"/>
        </a:solidFill>
        <a:effectLst/>
      </p:bgPr>
    </p:bg>
    <p:spTree>
      <p:nvGrpSpPr>
        <p:cNvPr id="1" name=""/>
        <p:cNvGrpSpPr/>
        <p:nvPr/>
      </p:nvGrpSpPr>
      <p:grpSpPr>
        <a:xfrm>
          <a:off x="0" y="0"/>
          <a:ext cx="0" cy="0"/>
          <a:chOff x="0" y="0"/>
          <a:chExt cx="0" cy="0"/>
        </a:xfrm>
      </p:grpSpPr>
      <p:sp>
        <p:nvSpPr>
          <p:cNvPr id="2" name="TextBox 2"/>
          <p:cNvSpPr txBox="1"/>
          <p:nvPr/>
        </p:nvSpPr>
        <p:spPr>
          <a:xfrm>
            <a:off x="572597" y="6326796"/>
            <a:ext cx="2888788" cy="228584"/>
          </a:xfrm>
          <a:prstGeom prst="rect">
            <a:avLst/>
          </a:prstGeom>
        </p:spPr>
        <p:txBody>
          <a:bodyPr lIns="0" tIns="0" rIns="0" bIns="0" rtlCol="0" anchor="t">
            <a:spAutoFit/>
          </a:bodyPr>
          <a:lstStyle/>
          <a:p>
            <a:pPr algn="l">
              <a:lnSpc>
                <a:spcPts val="1560"/>
              </a:lnSpc>
            </a:pPr>
            <a:r>
              <a:rPr lang="en-US" sz="1300">
                <a:solidFill>
                  <a:srgbClr val="FFFFFF"/>
                </a:solidFill>
                <a:latin typeface="Arial MT Pro"/>
                <a:ea typeface="Arial MT Pro"/>
                <a:cs typeface="Arial MT Pro"/>
                <a:sym typeface="Arial MT Pro"/>
              </a:rPr>
              <a:t>Samsung Innovation Campus</a:t>
            </a:r>
          </a:p>
        </p:txBody>
      </p:sp>
      <p:sp>
        <p:nvSpPr>
          <p:cNvPr id="3" name="TextBox 3"/>
          <p:cNvSpPr txBox="1"/>
          <p:nvPr/>
        </p:nvSpPr>
        <p:spPr>
          <a:xfrm>
            <a:off x="945930" y="2743200"/>
            <a:ext cx="7008600" cy="685800"/>
          </a:xfrm>
          <a:prstGeom prst="rect">
            <a:avLst/>
          </a:prstGeom>
        </p:spPr>
        <p:txBody>
          <a:bodyPr lIns="0" tIns="0" rIns="0" bIns="0" rtlCol="0" anchor="t">
            <a:spAutoFit/>
          </a:bodyPr>
          <a:lstStyle/>
          <a:p>
            <a:pPr algn="l">
              <a:lnSpc>
                <a:spcPts val="5280"/>
              </a:lnSpc>
            </a:pPr>
            <a:r>
              <a:rPr lang="en-US" sz="4400">
                <a:solidFill>
                  <a:srgbClr val="FFFFFF"/>
                </a:solidFill>
                <a:latin typeface="Arimo"/>
                <a:ea typeface="Arimo"/>
                <a:cs typeface="Arimo"/>
                <a:sym typeface="Arimo"/>
              </a:rPr>
              <a:t>Data Preprocessing</a:t>
            </a:r>
          </a:p>
        </p:txBody>
      </p:sp>
      <p:sp>
        <p:nvSpPr>
          <p:cNvPr id="4" name="AutoShape 4"/>
          <p:cNvSpPr/>
          <p:nvPr/>
        </p:nvSpPr>
        <p:spPr>
          <a:xfrm flipH="1">
            <a:off x="661500" y="1784601"/>
            <a:ext cx="48600" cy="2916000"/>
          </a:xfrm>
          <a:prstGeom prst="line">
            <a:avLst/>
          </a:prstGeom>
          <a:ln w="28575" cap="rnd">
            <a:solidFill>
              <a:srgbClr val="FFFFFF"/>
            </a:solidFill>
            <a:prstDash val="solid"/>
            <a:headEnd type="none" w="sm" len="sm"/>
            <a:tailEnd type="none" w="sm" len="sm"/>
          </a:ln>
        </p:spPr>
        <p:txBody>
          <a:bodyPr/>
          <a:lstStyle/>
          <a:p>
            <a:endParaRPr lang="en-GB"/>
          </a:p>
        </p:txBody>
      </p:sp>
    </p:spTree>
  </p:cSld>
  <p:clrMapOvr>
    <a:masterClrMapping/>
  </p:clrMapOvr>
  <p:transition>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700" y="0"/>
            <a:ext cx="9902825" cy="1197330"/>
            <a:chOff x="0" y="0"/>
            <a:chExt cx="13203767" cy="1596440"/>
          </a:xfrm>
        </p:grpSpPr>
        <p:sp>
          <p:nvSpPr>
            <p:cNvPr id="3" name="Freeform 3"/>
            <p:cNvSpPr/>
            <p:nvPr/>
          </p:nvSpPr>
          <p:spPr>
            <a:xfrm>
              <a:off x="0" y="0"/>
              <a:ext cx="13203810" cy="1596390"/>
            </a:xfrm>
            <a:custGeom>
              <a:avLst/>
              <a:gdLst/>
              <a:ahLst/>
              <a:cxnLst/>
              <a:rect l="l" t="t" r="r" b="b"/>
              <a:pathLst>
                <a:path w="13203810" h="1596390">
                  <a:moveTo>
                    <a:pt x="0" y="0"/>
                  </a:moveTo>
                  <a:lnTo>
                    <a:pt x="13203810" y="0"/>
                  </a:lnTo>
                  <a:lnTo>
                    <a:pt x="13203810" y="1596390"/>
                  </a:lnTo>
                  <a:lnTo>
                    <a:pt x="0" y="1596390"/>
                  </a:lnTo>
                  <a:close/>
                </a:path>
              </a:pathLst>
            </a:custGeom>
            <a:solidFill>
              <a:srgbClr val="193EB0"/>
            </a:solidFill>
          </p:spPr>
          <p:txBody>
            <a:bodyPr/>
            <a:lstStyle/>
            <a:p>
              <a:endParaRPr lang="en-GB"/>
            </a:p>
          </p:txBody>
        </p:sp>
      </p:grpSp>
      <p:sp>
        <p:nvSpPr>
          <p:cNvPr id="4" name="AutoShape 4"/>
          <p:cNvSpPr/>
          <p:nvPr/>
        </p:nvSpPr>
        <p:spPr>
          <a:xfrm rot="3727">
            <a:off x="564916" y="6209429"/>
            <a:ext cx="8783874" cy="0"/>
          </a:xfrm>
          <a:prstGeom prst="line">
            <a:avLst/>
          </a:prstGeom>
          <a:ln w="9525" cap="rnd">
            <a:solidFill>
              <a:srgbClr val="BFBFBF"/>
            </a:solidFill>
            <a:prstDash val="solid"/>
            <a:headEnd type="none" w="sm" len="sm"/>
            <a:tailEnd type="none" w="sm" len="sm"/>
          </a:ln>
        </p:spPr>
        <p:txBody>
          <a:bodyPr/>
          <a:lstStyle/>
          <a:p>
            <a:endParaRPr lang="en-GB"/>
          </a:p>
        </p:txBody>
      </p:sp>
      <p:sp>
        <p:nvSpPr>
          <p:cNvPr id="5" name="Freeform 5"/>
          <p:cNvSpPr/>
          <p:nvPr/>
        </p:nvSpPr>
        <p:spPr>
          <a:xfrm>
            <a:off x="2376995" y="1316644"/>
            <a:ext cx="5142484" cy="4754672"/>
          </a:xfrm>
          <a:custGeom>
            <a:avLst/>
            <a:gdLst/>
            <a:ahLst/>
            <a:cxnLst/>
            <a:rect l="l" t="t" r="r" b="b"/>
            <a:pathLst>
              <a:path w="5142484" h="4754672">
                <a:moveTo>
                  <a:pt x="0" y="0"/>
                </a:moveTo>
                <a:lnTo>
                  <a:pt x="5142485" y="0"/>
                </a:lnTo>
                <a:lnTo>
                  <a:pt x="5142485" y="4754673"/>
                </a:lnTo>
                <a:lnTo>
                  <a:pt x="0" y="4754673"/>
                </a:lnTo>
                <a:lnTo>
                  <a:pt x="0" y="0"/>
                </a:lnTo>
                <a:close/>
              </a:path>
            </a:pathLst>
          </a:custGeom>
          <a:blipFill>
            <a:blip r:embed="rId2"/>
            <a:stretch>
              <a:fillRect t="-4078" b="-4078"/>
            </a:stretch>
          </a:blipFill>
        </p:spPr>
        <p:txBody>
          <a:bodyPr/>
          <a:lstStyle/>
          <a:p>
            <a:endParaRPr lang="en-GB"/>
          </a:p>
        </p:txBody>
      </p:sp>
      <p:sp>
        <p:nvSpPr>
          <p:cNvPr id="6" name="TextBox 6"/>
          <p:cNvSpPr txBox="1"/>
          <p:nvPr/>
        </p:nvSpPr>
        <p:spPr>
          <a:xfrm>
            <a:off x="572597" y="6326796"/>
            <a:ext cx="2888788" cy="228584"/>
          </a:xfrm>
          <a:prstGeom prst="rect">
            <a:avLst/>
          </a:prstGeom>
        </p:spPr>
        <p:txBody>
          <a:bodyPr lIns="0" tIns="0" rIns="0" bIns="0" rtlCol="0" anchor="t">
            <a:spAutoFit/>
          </a:bodyPr>
          <a:lstStyle/>
          <a:p>
            <a:pPr algn="l">
              <a:lnSpc>
                <a:spcPts val="1560"/>
              </a:lnSpc>
            </a:pPr>
            <a:r>
              <a:rPr lang="en-US" sz="1300">
                <a:solidFill>
                  <a:srgbClr val="242424"/>
                </a:solidFill>
                <a:latin typeface="Arial MT Pro"/>
                <a:ea typeface="Arial MT Pro"/>
                <a:cs typeface="Arial MT Pro"/>
                <a:sym typeface="Arial MT Pro"/>
              </a:rPr>
              <a:t>Samsung Innovation Campus</a:t>
            </a:r>
          </a:p>
        </p:txBody>
      </p:sp>
      <p:sp>
        <p:nvSpPr>
          <p:cNvPr id="7" name="TextBox 7"/>
          <p:cNvSpPr txBox="1"/>
          <p:nvPr/>
        </p:nvSpPr>
        <p:spPr>
          <a:xfrm>
            <a:off x="0" y="284340"/>
            <a:ext cx="4938712" cy="561975"/>
          </a:xfrm>
          <a:prstGeom prst="rect">
            <a:avLst/>
          </a:prstGeom>
        </p:spPr>
        <p:txBody>
          <a:bodyPr lIns="0" tIns="0" rIns="0" bIns="0" rtlCol="0" anchor="t">
            <a:spAutoFit/>
          </a:bodyPr>
          <a:lstStyle/>
          <a:p>
            <a:pPr algn="ctr">
              <a:lnSpc>
                <a:spcPts val="3959"/>
              </a:lnSpc>
              <a:spcBef>
                <a:spcPct val="0"/>
              </a:spcBef>
            </a:pPr>
            <a:r>
              <a:rPr lang="en-US" sz="3299" b="1">
                <a:solidFill>
                  <a:srgbClr val="FFFFFF"/>
                </a:solidFill>
                <a:latin typeface="Arial MT Pro Bold"/>
                <a:ea typeface="Arial MT Pro Bold"/>
                <a:cs typeface="Arial MT Pro Bold"/>
                <a:sym typeface="Arial MT Pro Bold"/>
              </a:rPr>
              <a:t>Data Preprocessing</a:t>
            </a:r>
          </a:p>
        </p:txBody>
      </p:sp>
    </p:spTree>
  </p:cSld>
  <p:clrMapOvr>
    <a:masterClrMapping/>
  </p:clrMapOvr>
  <p:transition>
    <p:push/>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93EB0"/>
        </a:solidFill>
        <a:effectLst/>
      </p:bgPr>
    </p:bg>
    <p:spTree>
      <p:nvGrpSpPr>
        <p:cNvPr id="1" name=""/>
        <p:cNvGrpSpPr/>
        <p:nvPr/>
      </p:nvGrpSpPr>
      <p:grpSpPr>
        <a:xfrm>
          <a:off x="0" y="0"/>
          <a:ext cx="0" cy="0"/>
          <a:chOff x="0" y="0"/>
          <a:chExt cx="0" cy="0"/>
        </a:xfrm>
      </p:grpSpPr>
      <p:sp>
        <p:nvSpPr>
          <p:cNvPr id="2" name="TextBox 2"/>
          <p:cNvSpPr txBox="1"/>
          <p:nvPr/>
        </p:nvSpPr>
        <p:spPr>
          <a:xfrm>
            <a:off x="572597" y="6326796"/>
            <a:ext cx="2888788" cy="228584"/>
          </a:xfrm>
          <a:prstGeom prst="rect">
            <a:avLst/>
          </a:prstGeom>
        </p:spPr>
        <p:txBody>
          <a:bodyPr lIns="0" tIns="0" rIns="0" bIns="0" rtlCol="0" anchor="t">
            <a:spAutoFit/>
          </a:bodyPr>
          <a:lstStyle/>
          <a:p>
            <a:pPr algn="l">
              <a:lnSpc>
                <a:spcPts val="1560"/>
              </a:lnSpc>
            </a:pPr>
            <a:r>
              <a:rPr lang="en-US" sz="1300">
                <a:solidFill>
                  <a:srgbClr val="FFFFFF"/>
                </a:solidFill>
                <a:latin typeface="Arial MT Pro"/>
                <a:ea typeface="Arial MT Pro"/>
                <a:cs typeface="Arial MT Pro"/>
                <a:sym typeface="Arial MT Pro"/>
              </a:rPr>
              <a:t>Samsung Innovation Campus</a:t>
            </a:r>
          </a:p>
        </p:txBody>
      </p:sp>
      <p:sp>
        <p:nvSpPr>
          <p:cNvPr id="3" name="TextBox 3"/>
          <p:cNvSpPr txBox="1"/>
          <p:nvPr/>
        </p:nvSpPr>
        <p:spPr>
          <a:xfrm>
            <a:off x="945930" y="2743200"/>
            <a:ext cx="7008600" cy="1352661"/>
          </a:xfrm>
          <a:prstGeom prst="rect">
            <a:avLst/>
          </a:prstGeom>
        </p:spPr>
        <p:txBody>
          <a:bodyPr lIns="0" tIns="0" rIns="0" bIns="0" rtlCol="0" anchor="t">
            <a:spAutoFit/>
          </a:bodyPr>
          <a:lstStyle/>
          <a:p>
            <a:pPr algn="l">
              <a:lnSpc>
                <a:spcPts val="5280"/>
              </a:lnSpc>
            </a:pPr>
            <a:r>
              <a:rPr lang="en-US" sz="4400">
                <a:solidFill>
                  <a:srgbClr val="FFFFFF"/>
                </a:solidFill>
                <a:latin typeface="Arimo"/>
                <a:ea typeface="Arimo"/>
                <a:cs typeface="Arimo"/>
                <a:sym typeface="Arimo"/>
              </a:rPr>
              <a:t>Modeling and Evaluation</a:t>
            </a:r>
          </a:p>
          <a:p>
            <a:pPr algn="l">
              <a:lnSpc>
                <a:spcPts val="5280"/>
              </a:lnSpc>
            </a:pPr>
            <a:endParaRPr lang="en-US" sz="4400">
              <a:solidFill>
                <a:srgbClr val="FFFFFF"/>
              </a:solidFill>
              <a:latin typeface="Arimo"/>
              <a:ea typeface="Arimo"/>
              <a:cs typeface="Arimo"/>
              <a:sym typeface="Arimo"/>
            </a:endParaRPr>
          </a:p>
        </p:txBody>
      </p:sp>
      <p:sp>
        <p:nvSpPr>
          <p:cNvPr id="4" name="AutoShape 4"/>
          <p:cNvSpPr/>
          <p:nvPr/>
        </p:nvSpPr>
        <p:spPr>
          <a:xfrm rot="5457290">
            <a:off x="-807061" y="3300503"/>
            <a:ext cx="2916405" cy="0"/>
          </a:xfrm>
          <a:prstGeom prst="line">
            <a:avLst/>
          </a:prstGeom>
          <a:ln w="28575" cap="rnd">
            <a:solidFill>
              <a:srgbClr val="FFFFFF"/>
            </a:solidFill>
            <a:prstDash val="solid"/>
            <a:headEnd type="none" w="sm" len="sm"/>
            <a:tailEnd type="none" w="sm" len="sm"/>
          </a:ln>
        </p:spPr>
        <p:txBody>
          <a:bodyPr/>
          <a:lstStyle/>
          <a:p>
            <a:endParaRPr lang="en-GB"/>
          </a:p>
        </p:txBody>
      </p:sp>
    </p:spTree>
  </p:cSld>
  <p:clrMapOvr>
    <a:masterClrMapping/>
  </p:clrMapOvr>
  <p:transition>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902825" cy="1439602"/>
            <a:chOff x="0" y="0"/>
            <a:chExt cx="13203767" cy="1919469"/>
          </a:xfrm>
        </p:grpSpPr>
        <p:sp>
          <p:nvSpPr>
            <p:cNvPr id="3" name="Freeform 3"/>
            <p:cNvSpPr/>
            <p:nvPr/>
          </p:nvSpPr>
          <p:spPr>
            <a:xfrm>
              <a:off x="0" y="0"/>
              <a:ext cx="13203810" cy="1919478"/>
            </a:xfrm>
            <a:custGeom>
              <a:avLst/>
              <a:gdLst/>
              <a:ahLst/>
              <a:cxnLst/>
              <a:rect l="l" t="t" r="r" b="b"/>
              <a:pathLst>
                <a:path w="13203810" h="1919478">
                  <a:moveTo>
                    <a:pt x="0" y="0"/>
                  </a:moveTo>
                  <a:lnTo>
                    <a:pt x="13203810" y="0"/>
                  </a:lnTo>
                  <a:lnTo>
                    <a:pt x="13203810" y="1919478"/>
                  </a:lnTo>
                  <a:lnTo>
                    <a:pt x="0" y="1919478"/>
                  </a:lnTo>
                  <a:close/>
                </a:path>
              </a:pathLst>
            </a:custGeom>
            <a:solidFill>
              <a:srgbClr val="193EB0"/>
            </a:solidFill>
          </p:spPr>
          <p:txBody>
            <a:bodyPr/>
            <a:lstStyle/>
            <a:p>
              <a:endParaRPr lang="en-GB"/>
            </a:p>
          </p:txBody>
        </p:sp>
      </p:grpSp>
      <p:sp>
        <p:nvSpPr>
          <p:cNvPr id="4" name="Freeform 4"/>
          <p:cNvSpPr/>
          <p:nvPr/>
        </p:nvSpPr>
        <p:spPr>
          <a:xfrm>
            <a:off x="5205610" y="1977101"/>
            <a:ext cx="4690865" cy="3815237"/>
          </a:xfrm>
          <a:custGeom>
            <a:avLst/>
            <a:gdLst/>
            <a:ahLst/>
            <a:cxnLst/>
            <a:rect l="l" t="t" r="r" b="b"/>
            <a:pathLst>
              <a:path w="4690865" h="3815237">
                <a:moveTo>
                  <a:pt x="0" y="0"/>
                </a:moveTo>
                <a:lnTo>
                  <a:pt x="4690865" y="0"/>
                </a:lnTo>
                <a:lnTo>
                  <a:pt x="4690865" y="3815237"/>
                </a:lnTo>
                <a:lnTo>
                  <a:pt x="0" y="3815237"/>
                </a:lnTo>
                <a:lnTo>
                  <a:pt x="0" y="0"/>
                </a:lnTo>
                <a:close/>
              </a:path>
            </a:pathLst>
          </a:custGeom>
          <a:blipFill>
            <a:blip r:embed="rId3"/>
            <a:stretch>
              <a:fillRect/>
            </a:stretch>
          </a:blipFill>
        </p:spPr>
        <p:txBody>
          <a:bodyPr/>
          <a:lstStyle/>
          <a:p>
            <a:endParaRPr lang="en-GB"/>
          </a:p>
        </p:txBody>
      </p:sp>
      <p:sp>
        <p:nvSpPr>
          <p:cNvPr id="5" name="TextBox 5"/>
          <p:cNvSpPr txBox="1"/>
          <p:nvPr/>
        </p:nvSpPr>
        <p:spPr>
          <a:xfrm>
            <a:off x="572597" y="6326796"/>
            <a:ext cx="2888788" cy="228584"/>
          </a:xfrm>
          <a:prstGeom prst="rect">
            <a:avLst/>
          </a:prstGeom>
        </p:spPr>
        <p:txBody>
          <a:bodyPr lIns="0" tIns="0" rIns="0" bIns="0" rtlCol="0" anchor="t">
            <a:spAutoFit/>
          </a:bodyPr>
          <a:lstStyle/>
          <a:p>
            <a:pPr algn="l">
              <a:lnSpc>
                <a:spcPts val="1560"/>
              </a:lnSpc>
            </a:pPr>
            <a:r>
              <a:rPr lang="en-US" sz="1300">
                <a:solidFill>
                  <a:srgbClr val="242424"/>
                </a:solidFill>
                <a:latin typeface="Arial MT Pro"/>
                <a:ea typeface="Arial MT Pro"/>
                <a:cs typeface="Arial MT Pro"/>
                <a:sym typeface="Arial MT Pro"/>
              </a:rPr>
              <a:t>Samsung Innovation Campus</a:t>
            </a:r>
          </a:p>
        </p:txBody>
      </p:sp>
      <p:sp>
        <p:nvSpPr>
          <p:cNvPr id="6" name="TextBox 6"/>
          <p:cNvSpPr txBox="1"/>
          <p:nvPr/>
        </p:nvSpPr>
        <p:spPr>
          <a:xfrm>
            <a:off x="444181" y="491201"/>
            <a:ext cx="6406120" cy="1276350"/>
          </a:xfrm>
          <a:prstGeom prst="rect">
            <a:avLst/>
          </a:prstGeom>
        </p:spPr>
        <p:txBody>
          <a:bodyPr lIns="0" tIns="0" rIns="0" bIns="0" rtlCol="0" anchor="t">
            <a:spAutoFit/>
          </a:bodyPr>
          <a:lstStyle/>
          <a:p>
            <a:pPr algn="l">
              <a:lnSpc>
                <a:spcPts val="3359"/>
              </a:lnSpc>
            </a:pPr>
            <a:r>
              <a:rPr lang="en-US" sz="2799">
                <a:solidFill>
                  <a:srgbClr val="FFFFFF"/>
                </a:solidFill>
                <a:latin typeface="Arimo"/>
                <a:ea typeface="Arimo"/>
                <a:cs typeface="Arimo"/>
                <a:sym typeface="Arimo"/>
              </a:rPr>
              <a:t>Architecture Deep Dive: ResNet (Residual Network)</a:t>
            </a:r>
          </a:p>
          <a:p>
            <a:pPr algn="l">
              <a:lnSpc>
                <a:spcPts val="3359"/>
              </a:lnSpc>
            </a:pPr>
            <a:endParaRPr lang="en-US" sz="2799">
              <a:solidFill>
                <a:srgbClr val="FFFFFF"/>
              </a:solidFill>
              <a:latin typeface="Arimo"/>
              <a:ea typeface="Arimo"/>
              <a:cs typeface="Arimo"/>
              <a:sym typeface="Arimo"/>
            </a:endParaRPr>
          </a:p>
        </p:txBody>
      </p:sp>
      <p:sp>
        <p:nvSpPr>
          <p:cNvPr id="7" name="TextBox 7"/>
          <p:cNvSpPr txBox="1"/>
          <p:nvPr/>
        </p:nvSpPr>
        <p:spPr>
          <a:xfrm>
            <a:off x="-1524895" y="1538951"/>
            <a:ext cx="6730505" cy="438150"/>
          </a:xfrm>
          <a:prstGeom prst="rect">
            <a:avLst/>
          </a:prstGeom>
        </p:spPr>
        <p:txBody>
          <a:bodyPr lIns="0" tIns="0" rIns="0" bIns="0" rtlCol="0" anchor="t">
            <a:spAutoFit/>
          </a:bodyPr>
          <a:lstStyle/>
          <a:p>
            <a:pPr marL="0" lvl="0" indent="0" algn="ctr">
              <a:lnSpc>
                <a:spcPts val="3359"/>
              </a:lnSpc>
              <a:spcBef>
                <a:spcPct val="0"/>
              </a:spcBef>
            </a:pPr>
            <a:r>
              <a:rPr lang="en-US" sz="2799" u="none" strike="noStrike">
                <a:solidFill>
                  <a:srgbClr val="000000"/>
                </a:solidFill>
                <a:latin typeface="Arimo"/>
                <a:ea typeface="Arimo"/>
                <a:cs typeface="Arimo"/>
                <a:sym typeface="Arimo"/>
              </a:rPr>
              <a:t>The Residual Block</a:t>
            </a:r>
          </a:p>
        </p:txBody>
      </p:sp>
      <p:sp>
        <p:nvSpPr>
          <p:cNvPr id="8" name="TextBox 8"/>
          <p:cNvSpPr txBox="1"/>
          <p:nvPr/>
        </p:nvSpPr>
        <p:spPr>
          <a:xfrm>
            <a:off x="161025" y="2232819"/>
            <a:ext cx="5239604" cy="3381375"/>
          </a:xfrm>
          <a:prstGeom prst="rect">
            <a:avLst/>
          </a:prstGeom>
        </p:spPr>
        <p:txBody>
          <a:bodyPr lIns="0" tIns="0" rIns="0" bIns="0" rtlCol="0" anchor="t">
            <a:spAutoFit/>
          </a:bodyPr>
          <a:lstStyle/>
          <a:p>
            <a:pPr marL="367027" lvl="1" indent="-183514" algn="ctr">
              <a:lnSpc>
                <a:spcPts val="2039"/>
              </a:lnSpc>
              <a:buFont typeface="Arial"/>
              <a:buChar char="•"/>
            </a:pPr>
            <a:r>
              <a:rPr lang="en-US" sz="1699">
                <a:solidFill>
                  <a:srgbClr val="000000"/>
                </a:solidFill>
                <a:latin typeface="Arial MT Pro"/>
                <a:ea typeface="Arial MT Pro"/>
                <a:cs typeface="Arial MT Pro"/>
                <a:sym typeface="Arial MT Pro"/>
              </a:rPr>
              <a:t>Skip Connections: ResNet introduces identity mapping paths that bypass one or more layers.</a:t>
            </a:r>
          </a:p>
          <a:p>
            <a:pPr algn="ctr">
              <a:lnSpc>
                <a:spcPts val="2039"/>
              </a:lnSpc>
            </a:pPr>
            <a:endParaRPr lang="en-US" sz="1699">
              <a:solidFill>
                <a:srgbClr val="000000"/>
              </a:solidFill>
              <a:latin typeface="Arial MT Pro"/>
              <a:ea typeface="Arial MT Pro"/>
              <a:cs typeface="Arial MT Pro"/>
              <a:sym typeface="Arial MT Pro"/>
            </a:endParaRPr>
          </a:p>
          <a:p>
            <a:pPr marL="367027" lvl="1" indent="-183514" algn="ctr">
              <a:lnSpc>
                <a:spcPts val="2039"/>
              </a:lnSpc>
              <a:buFont typeface="Arial"/>
              <a:buChar char="•"/>
            </a:pPr>
            <a:r>
              <a:rPr lang="en-US" sz="1699">
                <a:solidFill>
                  <a:srgbClr val="000000"/>
                </a:solidFill>
                <a:latin typeface="Arial MT Pro"/>
                <a:ea typeface="Arial MT Pro"/>
                <a:cs typeface="Arial MT Pro"/>
                <a:sym typeface="Arial MT Pro"/>
              </a:rPr>
              <a:t>Solves Degradation: These "shortcuts" allow information from earlier layers to be passed directly to deeper layers, combating the problem of vanishing gradients and enabling training of very deep networks.</a:t>
            </a:r>
          </a:p>
          <a:p>
            <a:pPr algn="ctr">
              <a:lnSpc>
                <a:spcPts val="2039"/>
              </a:lnSpc>
            </a:pPr>
            <a:endParaRPr lang="en-US" sz="1699">
              <a:solidFill>
                <a:srgbClr val="000000"/>
              </a:solidFill>
              <a:latin typeface="Arial MT Pro"/>
              <a:ea typeface="Arial MT Pro"/>
              <a:cs typeface="Arial MT Pro"/>
              <a:sym typeface="Arial MT Pro"/>
            </a:endParaRPr>
          </a:p>
          <a:p>
            <a:pPr marL="367027" lvl="1" indent="-183514" algn="ctr">
              <a:lnSpc>
                <a:spcPts val="2039"/>
              </a:lnSpc>
              <a:buFont typeface="Arial"/>
              <a:buChar char="•"/>
            </a:pPr>
            <a:r>
              <a:rPr lang="en-US" sz="1699">
                <a:solidFill>
                  <a:srgbClr val="000000"/>
                </a:solidFill>
                <a:latin typeface="Arial MT Pro"/>
                <a:ea typeface="Arial MT Pro"/>
                <a:cs typeface="Arial MT Pro"/>
                <a:sym typeface="Arial MT Pro"/>
              </a:rPr>
              <a:t>Learning Identity: The block learns a residual function $F(x) = H(x) - x$, meaning the layer only needs to learn the difference, $H(x)$, from the input $x$.</a:t>
            </a:r>
          </a:p>
        </p:txBody>
      </p:sp>
    </p:spTree>
  </p:cSld>
  <p:clrMapOvr>
    <a:masterClrMapping/>
  </p:clrMapOvr>
  <p:transition>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902825" cy="1398454"/>
            <a:chOff x="0" y="0"/>
            <a:chExt cx="13203767" cy="1864605"/>
          </a:xfrm>
        </p:grpSpPr>
        <p:sp>
          <p:nvSpPr>
            <p:cNvPr id="3" name="Freeform 3"/>
            <p:cNvSpPr/>
            <p:nvPr/>
          </p:nvSpPr>
          <p:spPr>
            <a:xfrm>
              <a:off x="0" y="0"/>
              <a:ext cx="13203810" cy="1864614"/>
            </a:xfrm>
            <a:custGeom>
              <a:avLst/>
              <a:gdLst/>
              <a:ahLst/>
              <a:cxnLst/>
              <a:rect l="l" t="t" r="r" b="b"/>
              <a:pathLst>
                <a:path w="13203810" h="1864614">
                  <a:moveTo>
                    <a:pt x="0" y="0"/>
                  </a:moveTo>
                  <a:lnTo>
                    <a:pt x="13203810" y="0"/>
                  </a:lnTo>
                  <a:lnTo>
                    <a:pt x="13203810" y="1864614"/>
                  </a:lnTo>
                  <a:lnTo>
                    <a:pt x="0" y="1864614"/>
                  </a:lnTo>
                  <a:close/>
                </a:path>
              </a:pathLst>
            </a:custGeom>
            <a:solidFill>
              <a:srgbClr val="193EB0"/>
            </a:solidFill>
          </p:spPr>
          <p:txBody>
            <a:bodyPr/>
            <a:lstStyle/>
            <a:p>
              <a:endParaRPr lang="en-GB"/>
            </a:p>
          </p:txBody>
        </p:sp>
      </p:grpSp>
      <p:sp>
        <p:nvSpPr>
          <p:cNvPr id="4" name="Freeform 4"/>
          <p:cNvSpPr/>
          <p:nvPr/>
        </p:nvSpPr>
        <p:spPr>
          <a:xfrm>
            <a:off x="4663734" y="2625317"/>
            <a:ext cx="5314646" cy="3022378"/>
          </a:xfrm>
          <a:custGeom>
            <a:avLst/>
            <a:gdLst/>
            <a:ahLst/>
            <a:cxnLst/>
            <a:rect l="l" t="t" r="r" b="b"/>
            <a:pathLst>
              <a:path w="5314646" h="3022378">
                <a:moveTo>
                  <a:pt x="0" y="0"/>
                </a:moveTo>
                <a:lnTo>
                  <a:pt x="5314646" y="0"/>
                </a:lnTo>
                <a:lnTo>
                  <a:pt x="5314646" y="3022377"/>
                </a:lnTo>
                <a:lnTo>
                  <a:pt x="0" y="3022377"/>
                </a:lnTo>
                <a:lnTo>
                  <a:pt x="0" y="0"/>
                </a:lnTo>
                <a:close/>
              </a:path>
            </a:pathLst>
          </a:custGeom>
          <a:blipFill>
            <a:blip r:embed="rId3"/>
            <a:stretch>
              <a:fillRect l="-673" r="-673" b="-244"/>
            </a:stretch>
          </a:blipFill>
        </p:spPr>
        <p:txBody>
          <a:bodyPr/>
          <a:lstStyle/>
          <a:p>
            <a:endParaRPr lang="en-GB"/>
          </a:p>
        </p:txBody>
      </p:sp>
      <p:sp>
        <p:nvSpPr>
          <p:cNvPr id="5" name="TextBox 5"/>
          <p:cNvSpPr txBox="1"/>
          <p:nvPr/>
        </p:nvSpPr>
        <p:spPr>
          <a:xfrm>
            <a:off x="213488" y="2972134"/>
            <a:ext cx="2089874" cy="880824"/>
          </a:xfrm>
          <a:prstGeom prst="rect">
            <a:avLst/>
          </a:prstGeom>
        </p:spPr>
        <p:txBody>
          <a:bodyPr lIns="0" tIns="0" rIns="0" bIns="0" rtlCol="0" anchor="t">
            <a:spAutoFit/>
          </a:bodyPr>
          <a:lstStyle/>
          <a:p>
            <a:pPr algn="l">
              <a:lnSpc>
                <a:spcPts val="3359"/>
              </a:lnSpc>
            </a:pPr>
            <a:r>
              <a:rPr lang="en-US" sz="2799">
                <a:solidFill>
                  <a:srgbClr val="FFFFFF"/>
                </a:solidFill>
                <a:latin typeface="Arimo"/>
                <a:ea typeface="Arimo"/>
                <a:cs typeface="Arimo"/>
                <a:sym typeface="Arimo"/>
              </a:rPr>
              <a:t>Test and Evaluation</a:t>
            </a:r>
          </a:p>
        </p:txBody>
      </p:sp>
      <p:sp>
        <p:nvSpPr>
          <p:cNvPr id="6" name="TextBox 6"/>
          <p:cNvSpPr txBox="1"/>
          <p:nvPr/>
        </p:nvSpPr>
        <p:spPr>
          <a:xfrm>
            <a:off x="572597" y="6326796"/>
            <a:ext cx="2888788" cy="228584"/>
          </a:xfrm>
          <a:prstGeom prst="rect">
            <a:avLst/>
          </a:prstGeom>
        </p:spPr>
        <p:txBody>
          <a:bodyPr lIns="0" tIns="0" rIns="0" bIns="0" rtlCol="0" anchor="t">
            <a:spAutoFit/>
          </a:bodyPr>
          <a:lstStyle/>
          <a:p>
            <a:pPr algn="l">
              <a:lnSpc>
                <a:spcPts val="1560"/>
              </a:lnSpc>
            </a:pPr>
            <a:r>
              <a:rPr lang="en-US" sz="1300">
                <a:solidFill>
                  <a:srgbClr val="242424"/>
                </a:solidFill>
                <a:latin typeface="Arial MT Pro"/>
                <a:ea typeface="Arial MT Pro"/>
                <a:cs typeface="Arial MT Pro"/>
                <a:sym typeface="Arial MT Pro"/>
              </a:rPr>
              <a:t>Samsung Innovation Campus</a:t>
            </a:r>
          </a:p>
        </p:txBody>
      </p:sp>
      <p:sp>
        <p:nvSpPr>
          <p:cNvPr id="7" name="TextBox 7"/>
          <p:cNvSpPr txBox="1"/>
          <p:nvPr/>
        </p:nvSpPr>
        <p:spPr>
          <a:xfrm>
            <a:off x="478750" y="457200"/>
            <a:ext cx="7444920" cy="1276350"/>
          </a:xfrm>
          <a:prstGeom prst="rect">
            <a:avLst/>
          </a:prstGeom>
        </p:spPr>
        <p:txBody>
          <a:bodyPr lIns="0" tIns="0" rIns="0" bIns="0" rtlCol="0" anchor="t">
            <a:spAutoFit/>
          </a:bodyPr>
          <a:lstStyle/>
          <a:p>
            <a:pPr algn="l">
              <a:lnSpc>
                <a:spcPts val="3359"/>
              </a:lnSpc>
            </a:pPr>
            <a:r>
              <a:rPr lang="en-US" sz="2799">
                <a:solidFill>
                  <a:srgbClr val="FFFFFF"/>
                </a:solidFill>
                <a:latin typeface="Arimo"/>
                <a:ea typeface="Arimo"/>
                <a:cs typeface="Arimo"/>
                <a:sym typeface="Arimo"/>
              </a:rPr>
              <a:t>Architecture Deep Dive: DenseNet (Densely Connected Network)</a:t>
            </a:r>
          </a:p>
          <a:p>
            <a:pPr algn="l">
              <a:lnSpc>
                <a:spcPts val="3359"/>
              </a:lnSpc>
            </a:pPr>
            <a:endParaRPr lang="en-US" sz="2799">
              <a:solidFill>
                <a:srgbClr val="FFFFFF"/>
              </a:solidFill>
              <a:latin typeface="Arimo"/>
              <a:ea typeface="Arimo"/>
              <a:cs typeface="Arimo"/>
              <a:sym typeface="Arimo"/>
            </a:endParaRPr>
          </a:p>
        </p:txBody>
      </p:sp>
      <p:sp>
        <p:nvSpPr>
          <p:cNvPr id="8" name="TextBox 8"/>
          <p:cNvSpPr txBox="1"/>
          <p:nvPr/>
        </p:nvSpPr>
        <p:spPr>
          <a:xfrm>
            <a:off x="213488" y="1613171"/>
            <a:ext cx="4658678" cy="438150"/>
          </a:xfrm>
          <a:prstGeom prst="rect">
            <a:avLst/>
          </a:prstGeom>
        </p:spPr>
        <p:txBody>
          <a:bodyPr lIns="0" tIns="0" rIns="0" bIns="0" rtlCol="0" anchor="t">
            <a:spAutoFit/>
          </a:bodyPr>
          <a:lstStyle/>
          <a:p>
            <a:pPr algn="ctr">
              <a:lnSpc>
                <a:spcPts val="3359"/>
              </a:lnSpc>
              <a:spcBef>
                <a:spcPct val="0"/>
              </a:spcBef>
            </a:pPr>
            <a:r>
              <a:rPr lang="en-US" sz="2799">
                <a:solidFill>
                  <a:srgbClr val="000000"/>
                </a:solidFill>
                <a:latin typeface="Arimo"/>
                <a:ea typeface="Arimo"/>
                <a:cs typeface="Arimo"/>
                <a:sym typeface="Arimo"/>
              </a:rPr>
              <a:t>Feature Reuse and Efficiency</a:t>
            </a:r>
          </a:p>
        </p:txBody>
      </p:sp>
      <p:sp>
        <p:nvSpPr>
          <p:cNvPr id="9" name="TextBox 9"/>
          <p:cNvSpPr txBox="1"/>
          <p:nvPr/>
        </p:nvSpPr>
        <p:spPr>
          <a:xfrm>
            <a:off x="112928" y="2511594"/>
            <a:ext cx="4550806" cy="3619500"/>
          </a:xfrm>
          <a:prstGeom prst="rect">
            <a:avLst/>
          </a:prstGeom>
        </p:spPr>
        <p:txBody>
          <a:bodyPr lIns="0" tIns="0" rIns="0" bIns="0" rtlCol="0" anchor="t">
            <a:spAutoFit/>
          </a:bodyPr>
          <a:lstStyle/>
          <a:p>
            <a:pPr marL="367035" lvl="1" indent="-183518" algn="ctr">
              <a:lnSpc>
                <a:spcPts val="2040"/>
              </a:lnSpc>
              <a:buFont typeface="Arial"/>
              <a:buChar char="•"/>
            </a:pPr>
            <a:r>
              <a:rPr lang="en-US" sz="1700">
                <a:solidFill>
                  <a:srgbClr val="000000"/>
                </a:solidFill>
                <a:latin typeface="Arimo"/>
                <a:ea typeface="Arimo"/>
                <a:cs typeface="Arimo"/>
                <a:sym typeface="Arimo"/>
              </a:rPr>
              <a:t>Dense Connectivity: Each layer in a Dense Block receives feature maps from all preceding layers in that block, and passes its own feature maps to all subsequent layers.</a:t>
            </a:r>
          </a:p>
          <a:p>
            <a:pPr algn="ctr">
              <a:lnSpc>
                <a:spcPts val="2040"/>
              </a:lnSpc>
            </a:pPr>
            <a:endParaRPr lang="en-US" sz="1700">
              <a:solidFill>
                <a:srgbClr val="000000"/>
              </a:solidFill>
              <a:latin typeface="Arimo"/>
              <a:ea typeface="Arimo"/>
              <a:cs typeface="Arimo"/>
              <a:sym typeface="Arimo"/>
            </a:endParaRPr>
          </a:p>
          <a:p>
            <a:pPr marL="367035" lvl="1" indent="-183518" algn="ctr">
              <a:lnSpc>
                <a:spcPts val="2040"/>
              </a:lnSpc>
              <a:buFont typeface="Arial"/>
              <a:buChar char="•"/>
            </a:pPr>
            <a:r>
              <a:rPr lang="en-US" sz="1700">
                <a:solidFill>
                  <a:srgbClr val="000000"/>
                </a:solidFill>
                <a:latin typeface="Arimo"/>
                <a:ea typeface="Arimo"/>
                <a:cs typeface="Arimo"/>
                <a:sym typeface="Arimo"/>
              </a:rPr>
              <a:t>Maximum Feature Reuse: This deep supervision encourages features to be reused throughout the network, making the network highly parameter-efficient.</a:t>
            </a:r>
          </a:p>
          <a:p>
            <a:pPr algn="ctr">
              <a:lnSpc>
                <a:spcPts val="2040"/>
              </a:lnSpc>
            </a:pPr>
            <a:endParaRPr lang="en-US" sz="1700">
              <a:solidFill>
                <a:srgbClr val="000000"/>
              </a:solidFill>
              <a:latin typeface="Arimo"/>
              <a:ea typeface="Arimo"/>
              <a:cs typeface="Arimo"/>
              <a:sym typeface="Arimo"/>
            </a:endParaRPr>
          </a:p>
          <a:p>
            <a:pPr marL="367035" lvl="1" indent="-183518" algn="ctr">
              <a:lnSpc>
                <a:spcPts val="2040"/>
              </a:lnSpc>
              <a:buFont typeface="Arial"/>
              <a:buChar char="•"/>
            </a:pPr>
            <a:r>
              <a:rPr lang="en-US" sz="1700">
                <a:solidFill>
                  <a:srgbClr val="000000"/>
                </a:solidFill>
                <a:latin typeface="Arimo"/>
                <a:ea typeface="Arimo"/>
                <a:cs typeface="Arimo"/>
                <a:sym typeface="Arimo"/>
              </a:rPr>
              <a:t>Vanishing Gradient Mitigation: The direct connections provide multiple short paths for the gradient to flow back.</a:t>
            </a:r>
          </a:p>
        </p:txBody>
      </p:sp>
    </p:spTree>
  </p:cSld>
  <p:clrMapOvr>
    <a:masterClrMapping/>
  </p:clrMapOvr>
  <p:transition>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902825" cy="1116519"/>
            <a:chOff x="0" y="0"/>
            <a:chExt cx="13203767" cy="1488693"/>
          </a:xfrm>
        </p:grpSpPr>
        <p:sp>
          <p:nvSpPr>
            <p:cNvPr id="3" name="Freeform 3"/>
            <p:cNvSpPr/>
            <p:nvPr/>
          </p:nvSpPr>
          <p:spPr>
            <a:xfrm>
              <a:off x="0" y="0"/>
              <a:ext cx="13203810" cy="1488701"/>
            </a:xfrm>
            <a:custGeom>
              <a:avLst/>
              <a:gdLst/>
              <a:ahLst/>
              <a:cxnLst/>
              <a:rect l="l" t="t" r="r" b="b"/>
              <a:pathLst>
                <a:path w="13203810" h="1488701">
                  <a:moveTo>
                    <a:pt x="0" y="0"/>
                  </a:moveTo>
                  <a:lnTo>
                    <a:pt x="13203810" y="0"/>
                  </a:lnTo>
                  <a:lnTo>
                    <a:pt x="13203810" y="1488701"/>
                  </a:lnTo>
                  <a:lnTo>
                    <a:pt x="0" y="1488701"/>
                  </a:lnTo>
                  <a:close/>
                </a:path>
              </a:pathLst>
            </a:custGeom>
            <a:solidFill>
              <a:srgbClr val="193EB0"/>
            </a:solidFill>
          </p:spPr>
          <p:txBody>
            <a:bodyPr/>
            <a:lstStyle/>
            <a:p>
              <a:endParaRPr lang="en-GB"/>
            </a:p>
          </p:txBody>
        </p:sp>
      </p:grpSp>
      <p:sp>
        <p:nvSpPr>
          <p:cNvPr id="4" name="TextBox 4"/>
          <p:cNvSpPr txBox="1"/>
          <p:nvPr/>
        </p:nvSpPr>
        <p:spPr>
          <a:xfrm>
            <a:off x="213488" y="2972134"/>
            <a:ext cx="2089874" cy="880824"/>
          </a:xfrm>
          <a:prstGeom prst="rect">
            <a:avLst/>
          </a:prstGeom>
        </p:spPr>
        <p:txBody>
          <a:bodyPr lIns="0" tIns="0" rIns="0" bIns="0" rtlCol="0" anchor="t">
            <a:spAutoFit/>
          </a:bodyPr>
          <a:lstStyle/>
          <a:p>
            <a:pPr algn="l">
              <a:lnSpc>
                <a:spcPts val="3359"/>
              </a:lnSpc>
            </a:pPr>
            <a:r>
              <a:rPr lang="en-US" sz="2799">
                <a:solidFill>
                  <a:srgbClr val="FFFFFF"/>
                </a:solidFill>
                <a:latin typeface="Arimo"/>
                <a:ea typeface="Arimo"/>
                <a:cs typeface="Arimo"/>
                <a:sym typeface="Arimo"/>
              </a:rPr>
              <a:t>Test and Evaluation</a:t>
            </a:r>
          </a:p>
        </p:txBody>
      </p:sp>
      <p:sp>
        <p:nvSpPr>
          <p:cNvPr id="5" name="TextBox 5"/>
          <p:cNvSpPr txBox="1"/>
          <p:nvPr/>
        </p:nvSpPr>
        <p:spPr>
          <a:xfrm>
            <a:off x="572597" y="6364896"/>
            <a:ext cx="2888788" cy="228584"/>
          </a:xfrm>
          <a:prstGeom prst="rect">
            <a:avLst/>
          </a:prstGeom>
        </p:spPr>
        <p:txBody>
          <a:bodyPr lIns="0" tIns="0" rIns="0" bIns="0" rtlCol="0" anchor="t">
            <a:spAutoFit/>
          </a:bodyPr>
          <a:lstStyle/>
          <a:p>
            <a:pPr algn="l">
              <a:lnSpc>
                <a:spcPts val="1560"/>
              </a:lnSpc>
            </a:pPr>
            <a:r>
              <a:rPr lang="en-US" sz="1300">
                <a:solidFill>
                  <a:srgbClr val="242424"/>
                </a:solidFill>
                <a:latin typeface="Arial MT Pro"/>
                <a:ea typeface="Arial MT Pro"/>
                <a:cs typeface="Arial MT Pro"/>
                <a:sym typeface="Arial MT Pro"/>
              </a:rPr>
              <a:t>Samsung Innovation Campus</a:t>
            </a:r>
          </a:p>
        </p:txBody>
      </p:sp>
      <p:sp>
        <p:nvSpPr>
          <p:cNvPr id="6" name="TextBox 6"/>
          <p:cNvSpPr txBox="1"/>
          <p:nvPr/>
        </p:nvSpPr>
        <p:spPr>
          <a:xfrm>
            <a:off x="430465" y="329660"/>
            <a:ext cx="8391282" cy="1276350"/>
          </a:xfrm>
          <a:prstGeom prst="rect">
            <a:avLst/>
          </a:prstGeom>
        </p:spPr>
        <p:txBody>
          <a:bodyPr lIns="0" tIns="0" rIns="0" bIns="0" rtlCol="0" anchor="t">
            <a:spAutoFit/>
          </a:bodyPr>
          <a:lstStyle/>
          <a:p>
            <a:pPr algn="l">
              <a:lnSpc>
                <a:spcPts val="3359"/>
              </a:lnSpc>
            </a:pPr>
            <a:r>
              <a:rPr lang="en-US" sz="2799">
                <a:solidFill>
                  <a:srgbClr val="FFFFFF"/>
                </a:solidFill>
                <a:latin typeface="Arimo"/>
                <a:ea typeface="Arimo"/>
                <a:cs typeface="Arimo"/>
                <a:sym typeface="Arimo"/>
              </a:rPr>
              <a:t>Mitigation Strategy: Weighted Cross-Entropy Loss</a:t>
            </a:r>
          </a:p>
          <a:p>
            <a:pPr algn="l">
              <a:lnSpc>
                <a:spcPts val="3359"/>
              </a:lnSpc>
            </a:pPr>
            <a:endParaRPr lang="en-US" sz="2799">
              <a:solidFill>
                <a:srgbClr val="FFFFFF"/>
              </a:solidFill>
              <a:latin typeface="Arimo"/>
              <a:ea typeface="Arimo"/>
              <a:cs typeface="Arimo"/>
              <a:sym typeface="Arimo"/>
            </a:endParaRPr>
          </a:p>
          <a:p>
            <a:pPr algn="l">
              <a:lnSpc>
                <a:spcPts val="3359"/>
              </a:lnSpc>
            </a:pPr>
            <a:endParaRPr lang="en-US" sz="2799">
              <a:solidFill>
                <a:srgbClr val="FFFFFF"/>
              </a:solidFill>
              <a:latin typeface="Arimo"/>
              <a:ea typeface="Arimo"/>
              <a:cs typeface="Arimo"/>
              <a:sym typeface="Arimo"/>
            </a:endParaRPr>
          </a:p>
        </p:txBody>
      </p:sp>
      <p:grpSp>
        <p:nvGrpSpPr>
          <p:cNvPr id="7" name="Group 7"/>
          <p:cNvGrpSpPr/>
          <p:nvPr/>
        </p:nvGrpSpPr>
        <p:grpSpPr>
          <a:xfrm>
            <a:off x="6093142" y="1702117"/>
            <a:ext cx="1800225" cy="352425"/>
            <a:chOff x="0" y="0"/>
            <a:chExt cx="2400300" cy="469900"/>
          </a:xfrm>
        </p:grpSpPr>
        <p:sp>
          <p:nvSpPr>
            <p:cNvPr id="8" name="Freeform 8"/>
            <p:cNvSpPr/>
            <p:nvPr/>
          </p:nvSpPr>
          <p:spPr>
            <a:xfrm>
              <a:off x="50703" y="49619"/>
              <a:ext cx="2298960" cy="370892"/>
            </a:xfrm>
            <a:custGeom>
              <a:avLst/>
              <a:gdLst/>
              <a:ahLst/>
              <a:cxnLst/>
              <a:rect l="l" t="t" r="r" b="b"/>
              <a:pathLst>
                <a:path w="2298960" h="370892">
                  <a:moveTo>
                    <a:pt x="1625697" y="162471"/>
                  </a:moveTo>
                  <a:cubicBezTo>
                    <a:pt x="1947007" y="170091"/>
                    <a:pt x="1957167" y="182791"/>
                    <a:pt x="1958437" y="194221"/>
                  </a:cubicBezTo>
                  <a:cubicBezTo>
                    <a:pt x="1959707" y="205651"/>
                    <a:pt x="1954627" y="222161"/>
                    <a:pt x="1939387" y="231051"/>
                  </a:cubicBezTo>
                  <a:cubicBezTo>
                    <a:pt x="1888587" y="261531"/>
                    <a:pt x="1553307" y="261531"/>
                    <a:pt x="1497427" y="232321"/>
                  </a:cubicBezTo>
                  <a:cubicBezTo>
                    <a:pt x="1478377" y="222161"/>
                    <a:pt x="1469487" y="205651"/>
                    <a:pt x="1470757" y="194221"/>
                  </a:cubicBezTo>
                  <a:cubicBezTo>
                    <a:pt x="1472027" y="182791"/>
                    <a:pt x="1484727" y="171361"/>
                    <a:pt x="1505047" y="163741"/>
                  </a:cubicBezTo>
                  <a:cubicBezTo>
                    <a:pt x="1566007" y="142151"/>
                    <a:pt x="1807307" y="173901"/>
                    <a:pt x="1922877" y="182791"/>
                  </a:cubicBezTo>
                  <a:cubicBezTo>
                    <a:pt x="2006697" y="189141"/>
                    <a:pt x="2104487" y="185331"/>
                    <a:pt x="2134967" y="206921"/>
                  </a:cubicBezTo>
                  <a:cubicBezTo>
                    <a:pt x="2148937" y="215811"/>
                    <a:pt x="2155287" y="231051"/>
                    <a:pt x="2152747" y="242481"/>
                  </a:cubicBezTo>
                  <a:cubicBezTo>
                    <a:pt x="2151477" y="253911"/>
                    <a:pt x="2138777" y="264071"/>
                    <a:pt x="2118457" y="271691"/>
                  </a:cubicBezTo>
                  <a:cubicBezTo>
                    <a:pt x="2046067" y="298361"/>
                    <a:pt x="1642207" y="297091"/>
                    <a:pt x="1573627" y="275501"/>
                  </a:cubicBezTo>
                  <a:cubicBezTo>
                    <a:pt x="1555847" y="270421"/>
                    <a:pt x="1546957" y="264071"/>
                    <a:pt x="1543147" y="255181"/>
                  </a:cubicBezTo>
                  <a:cubicBezTo>
                    <a:pt x="1540607" y="246291"/>
                    <a:pt x="1541877" y="228511"/>
                    <a:pt x="1552037" y="219621"/>
                  </a:cubicBezTo>
                  <a:cubicBezTo>
                    <a:pt x="1581247" y="196761"/>
                    <a:pt x="1720947" y="220891"/>
                    <a:pt x="1807307" y="213271"/>
                  </a:cubicBezTo>
                  <a:cubicBezTo>
                    <a:pt x="1896207" y="204381"/>
                    <a:pt x="2000347" y="190411"/>
                    <a:pt x="2081627" y="168821"/>
                  </a:cubicBezTo>
                  <a:cubicBezTo>
                    <a:pt x="2147667" y="151041"/>
                    <a:pt x="2223867" y="102781"/>
                    <a:pt x="2258157" y="100241"/>
                  </a:cubicBezTo>
                  <a:cubicBezTo>
                    <a:pt x="2272127" y="100241"/>
                    <a:pt x="2281017" y="101511"/>
                    <a:pt x="2287367" y="107861"/>
                  </a:cubicBezTo>
                  <a:cubicBezTo>
                    <a:pt x="2293717" y="112941"/>
                    <a:pt x="2300067" y="126911"/>
                    <a:pt x="2298797" y="134531"/>
                  </a:cubicBezTo>
                  <a:cubicBezTo>
                    <a:pt x="2296257" y="144691"/>
                    <a:pt x="2291177" y="156121"/>
                    <a:pt x="2274667" y="162471"/>
                  </a:cubicBezTo>
                  <a:cubicBezTo>
                    <a:pt x="2208627" y="192951"/>
                    <a:pt x="1736187" y="176441"/>
                    <a:pt x="1665067" y="153581"/>
                  </a:cubicBezTo>
                  <a:cubicBezTo>
                    <a:pt x="1647287" y="148501"/>
                    <a:pt x="1638397" y="143421"/>
                    <a:pt x="1635857" y="133261"/>
                  </a:cubicBezTo>
                  <a:cubicBezTo>
                    <a:pt x="1633317" y="124371"/>
                    <a:pt x="1638397" y="104051"/>
                    <a:pt x="1651097" y="95161"/>
                  </a:cubicBezTo>
                  <a:cubicBezTo>
                    <a:pt x="1673957" y="79921"/>
                    <a:pt x="1737457" y="90081"/>
                    <a:pt x="1797147" y="92621"/>
                  </a:cubicBezTo>
                  <a:cubicBezTo>
                    <a:pt x="1891127" y="96431"/>
                    <a:pt x="2127347" y="98971"/>
                    <a:pt x="2160367" y="130721"/>
                  </a:cubicBezTo>
                  <a:cubicBezTo>
                    <a:pt x="2170527" y="139611"/>
                    <a:pt x="2169257" y="154851"/>
                    <a:pt x="2166717" y="163741"/>
                  </a:cubicBezTo>
                  <a:cubicBezTo>
                    <a:pt x="2162907" y="171361"/>
                    <a:pt x="2157827" y="175171"/>
                    <a:pt x="2143857" y="180251"/>
                  </a:cubicBezTo>
                  <a:cubicBezTo>
                    <a:pt x="2084167" y="205651"/>
                    <a:pt x="1658717" y="269151"/>
                    <a:pt x="1586327" y="253911"/>
                  </a:cubicBezTo>
                  <a:cubicBezTo>
                    <a:pt x="1566007" y="250101"/>
                    <a:pt x="1555847" y="242481"/>
                    <a:pt x="1552037" y="233591"/>
                  </a:cubicBezTo>
                  <a:cubicBezTo>
                    <a:pt x="1548227" y="224701"/>
                    <a:pt x="1552037" y="206921"/>
                    <a:pt x="1560927" y="200571"/>
                  </a:cubicBezTo>
                  <a:cubicBezTo>
                    <a:pt x="1582517" y="186601"/>
                    <a:pt x="1649827" y="214541"/>
                    <a:pt x="1712057" y="219621"/>
                  </a:cubicBezTo>
                  <a:cubicBezTo>
                    <a:pt x="1814927" y="227241"/>
                    <a:pt x="2075277" y="208191"/>
                    <a:pt x="2118457" y="232321"/>
                  </a:cubicBezTo>
                  <a:cubicBezTo>
                    <a:pt x="2129887" y="238671"/>
                    <a:pt x="2133697" y="247561"/>
                    <a:pt x="2134967" y="255181"/>
                  </a:cubicBezTo>
                  <a:cubicBezTo>
                    <a:pt x="2134967" y="265341"/>
                    <a:pt x="2128617" y="279311"/>
                    <a:pt x="2118457" y="285661"/>
                  </a:cubicBezTo>
                  <a:cubicBezTo>
                    <a:pt x="2104487" y="294551"/>
                    <a:pt x="2076547" y="285661"/>
                    <a:pt x="2047337" y="289471"/>
                  </a:cubicBezTo>
                  <a:cubicBezTo>
                    <a:pt x="1997807" y="297091"/>
                    <a:pt x="1887317" y="347891"/>
                    <a:pt x="1851757" y="339001"/>
                  </a:cubicBezTo>
                  <a:cubicBezTo>
                    <a:pt x="1835247" y="335191"/>
                    <a:pt x="1822547" y="321221"/>
                    <a:pt x="1822547" y="311061"/>
                  </a:cubicBezTo>
                  <a:cubicBezTo>
                    <a:pt x="1821277" y="300901"/>
                    <a:pt x="1831437" y="284391"/>
                    <a:pt x="1846677" y="278041"/>
                  </a:cubicBezTo>
                  <a:cubicBezTo>
                    <a:pt x="1877157" y="262801"/>
                    <a:pt x="1980027" y="297091"/>
                    <a:pt x="2028287" y="288201"/>
                  </a:cubicBezTo>
                  <a:cubicBezTo>
                    <a:pt x="2061307" y="281851"/>
                    <a:pt x="2090517" y="248831"/>
                    <a:pt x="2109567" y="251371"/>
                  </a:cubicBezTo>
                  <a:cubicBezTo>
                    <a:pt x="2122267" y="253911"/>
                    <a:pt x="2133697" y="267881"/>
                    <a:pt x="2136237" y="278041"/>
                  </a:cubicBezTo>
                  <a:cubicBezTo>
                    <a:pt x="2137507" y="288201"/>
                    <a:pt x="2133697" y="305981"/>
                    <a:pt x="2120997" y="312331"/>
                  </a:cubicBezTo>
                  <a:cubicBezTo>
                    <a:pt x="2089247" y="328841"/>
                    <a:pt x="1982567" y="280581"/>
                    <a:pt x="1888587" y="271691"/>
                  </a:cubicBezTo>
                  <a:cubicBezTo>
                    <a:pt x="1739997" y="256451"/>
                    <a:pt x="1383127" y="278041"/>
                    <a:pt x="1317087" y="260261"/>
                  </a:cubicBezTo>
                  <a:cubicBezTo>
                    <a:pt x="1301847" y="256451"/>
                    <a:pt x="1295497" y="253911"/>
                    <a:pt x="1290417" y="246291"/>
                  </a:cubicBezTo>
                  <a:cubicBezTo>
                    <a:pt x="1285337" y="238671"/>
                    <a:pt x="1286607" y="219621"/>
                    <a:pt x="1291687" y="210731"/>
                  </a:cubicBezTo>
                  <a:cubicBezTo>
                    <a:pt x="1295497" y="203111"/>
                    <a:pt x="1301847" y="200571"/>
                    <a:pt x="1317087" y="196761"/>
                  </a:cubicBezTo>
                  <a:cubicBezTo>
                    <a:pt x="1374237" y="182791"/>
                    <a:pt x="1713327" y="187871"/>
                    <a:pt x="1765397" y="198031"/>
                  </a:cubicBezTo>
                  <a:cubicBezTo>
                    <a:pt x="1776827" y="199301"/>
                    <a:pt x="1780637" y="200571"/>
                    <a:pt x="1785717" y="205651"/>
                  </a:cubicBezTo>
                  <a:cubicBezTo>
                    <a:pt x="1792067" y="210731"/>
                    <a:pt x="1798417" y="224701"/>
                    <a:pt x="1797147" y="232321"/>
                  </a:cubicBezTo>
                  <a:cubicBezTo>
                    <a:pt x="1794607" y="242481"/>
                    <a:pt x="1785717" y="252641"/>
                    <a:pt x="1765397" y="260261"/>
                  </a:cubicBezTo>
                  <a:cubicBezTo>
                    <a:pt x="1679037" y="293281"/>
                    <a:pt x="1023717" y="229781"/>
                    <a:pt x="952597" y="260261"/>
                  </a:cubicBezTo>
                  <a:cubicBezTo>
                    <a:pt x="939897" y="266611"/>
                    <a:pt x="941167" y="280581"/>
                    <a:pt x="934817" y="280581"/>
                  </a:cubicBezTo>
                  <a:cubicBezTo>
                    <a:pt x="925927" y="281851"/>
                    <a:pt x="909417" y="271691"/>
                    <a:pt x="905607" y="262801"/>
                  </a:cubicBezTo>
                  <a:cubicBezTo>
                    <a:pt x="901797" y="253911"/>
                    <a:pt x="901797" y="238671"/>
                    <a:pt x="913227" y="229781"/>
                  </a:cubicBezTo>
                  <a:cubicBezTo>
                    <a:pt x="964027" y="187871"/>
                    <a:pt x="1568547" y="198031"/>
                    <a:pt x="1649827" y="228511"/>
                  </a:cubicBezTo>
                  <a:cubicBezTo>
                    <a:pt x="1668877" y="236131"/>
                    <a:pt x="1676497" y="246291"/>
                    <a:pt x="1680307" y="255181"/>
                  </a:cubicBezTo>
                  <a:cubicBezTo>
                    <a:pt x="1681577" y="261531"/>
                    <a:pt x="1679037" y="270421"/>
                    <a:pt x="1675227" y="275501"/>
                  </a:cubicBezTo>
                  <a:cubicBezTo>
                    <a:pt x="1670147" y="281851"/>
                    <a:pt x="1663797" y="285661"/>
                    <a:pt x="1649827" y="289471"/>
                  </a:cubicBezTo>
                  <a:cubicBezTo>
                    <a:pt x="1588867" y="303441"/>
                    <a:pt x="1245967" y="293281"/>
                    <a:pt x="1139287" y="288201"/>
                  </a:cubicBezTo>
                  <a:cubicBezTo>
                    <a:pt x="1091027" y="285661"/>
                    <a:pt x="1055467" y="286931"/>
                    <a:pt x="1032607" y="276771"/>
                  </a:cubicBezTo>
                  <a:cubicBezTo>
                    <a:pt x="1019907" y="271691"/>
                    <a:pt x="1009747" y="262801"/>
                    <a:pt x="1007207" y="253911"/>
                  </a:cubicBezTo>
                  <a:cubicBezTo>
                    <a:pt x="1004667" y="245021"/>
                    <a:pt x="1009747" y="232321"/>
                    <a:pt x="1014827" y="225971"/>
                  </a:cubicBezTo>
                  <a:cubicBezTo>
                    <a:pt x="1018637" y="219621"/>
                    <a:pt x="1022447" y="218351"/>
                    <a:pt x="1033877" y="215811"/>
                  </a:cubicBezTo>
                  <a:cubicBezTo>
                    <a:pt x="1094837" y="203111"/>
                    <a:pt x="1558387" y="200571"/>
                    <a:pt x="1629507" y="228511"/>
                  </a:cubicBezTo>
                  <a:cubicBezTo>
                    <a:pt x="1648557" y="236131"/>
                    <a:pt x="1657447" y="246291"/>
                    <a:pt x="1659987" y="255181"/>
                  </a:cubicBezTo>
                  <a:cubicBezTo>
                    <a:pt x="1661257" y="264071"/>
                    <a:pt x="1654907" y="275501"/>
                    <a:pt x="1649827" y="281851"/>
                  </a:cubicBezTo>
                  <a:cubicBezTo>
                    <a:pt x="1644747" y="285661"/>
                    <a:pt x="1640937" y="286931"/>
                    <a:pt x="1629507" y="288201"/>
                  </a:cubicBezTo>
                  <a:cubicBezTo>
                    <a:pt x="1566007" y="299631"/>
                    <a:pt x="1190087" y="283121"/>
                    <a:pt x="983077" y="272961"/>
                  </a:cubicBezTo>
                  <a:cubicBezTo>
                    <a:pt x="790037" y="262801"/>
                    <a:pt x="492857" y="261531"/>
                    <a:pt x="425547" y="229781"/>
                  </a:cubicBezTo>
                  <a:cubicBezTo>
                    <a:pt x="407767" y="222161"/>
                    <a:pt x="398877" y="212001"/>
                    <a:pt x="397607" y="201841"/>
                  </a:cubicBezTo>
                  <a:cubicBezTo>
                    <a:pt x="397607" y="191681"/>
                    <a:pt x="406497" y="177711"/>
                    <a:pt x="423007" y="170091"/>
                  </a:cubicBezTo>
                  <a:cubicBezTo>
                    <a:pt x="480157" y="142151"/>
                    <a:pt x="819247" y="144691"/>
                    <a:pt x="881477" y="167551"/>
                  </a:cubicBezTo>
                  <a:cubicBezTo>
                    <a:pt x="899257" y="175171"/>
                    <a:pt x="909417" y="185331"/>
                    <a:pt x="911957" y="194221"/>
                  </a:cubicBezTo>
                  <a:cubicBezTo>
                    <a:pt x="914497" y="201841"/>
                    <a:pt x="910687" y="210731"/>
                    <a:pt x="906877" y="215811"/>
                  </a:cubicBezTo>
                  <a:cubicBezTo>
                    <a:pt x="901797" y="222161"/>
                    <a:pt x="895447" y="225971"/>
                    <a:pt x="881477" y="229781"/>
                  </a:cubicBezTo>
                  <a:cubicBezTo>
                    <a:pt x="821787" y="243751"/>
                    <a:pt x="468727" y="213271"/>
                    <a:pt x="391257" y="227241"/>
                  </a:cubicBezTo>
                  <a:cubicBezTo>
                    <a:pt x="367127" y="232321"/>
                    <a:pt x="365857" y="242481"/>
                    <a:pt x="344267" y="246291"/>
                  </a:cubicBezTo>
                  <a:cubicBezTo>
                    <a:pt x="293467" y="253911"/>
                    <a:pt x="151227" y="231051"/>
                    <a:pt x="96617" y="236131"/>
                  </a:cubicBezTo>
                  <a:cubicBezTo>
                    <a:pt x="68677" y="238671"/>
                    <a:pt x="50897" y="252641"/>
                    <a:pt x="34387" y="250101"/>
                  </a:cubicBezTo>
                  <a:cubicBezTo>
                    <a:pt x="24227" y="248831"/>
                    <a:pt x="16607" y="245021"/>
                    <a:pt x="10257" y="238671"/>
                  </a:cubicBezTo>
                  <a:cubicBezTo>
                    <a:pt x="5177" y="232321"/>
                    <a:pt x="97" y="222161"/>
                    <a:pt x="97" y="213271"/>
                  </a:cubicBezTo>
                  <a:cubicBezTo>
                    <a:pt x="97" y="205651"/>
                    <a:pt x="2637" y="194221"/>
                    <a:pt x="8987" y="187871"/>
                  </a:cubicBezTo>
                  <a:cubicBezTo>
                    <a:pt x="14067" y="181521"/>
                    <a:pt x="20417" y="177711"/>
                    <a:pt x="31847" y="175171"/>
                  </a:cubicBezTo>
                  <a:cubicBezTo>
                    <a:pt x="59787" y="168821"/>
                    <a:pt x="155037" y="176441"/>
                    <a:pt x="177897" y="192951"/>
                  </a:cubicBezTo>
                  <a:cubicBezTo>
                    <a:pt x="188057" y="201841"/>
                    <a:pt x="190597" y="217081"/>
                    <a:pt x="190597" y="227241"/>
                  </a:cubicBezTo>
                  <a:cubicBezTo>
                    <a:pt x="189327" y="236131"/>
                    <a:pt x="186787" y="245021"/>
                    <a:pt x="177897" y="251371"/>
                  </a:cubicBezTo>
                  <a:cubicBezTo>
                    <a:pt x="160117" y="264071"/>
                    <a:pt x="91537" y="270421"/>
                    <a:pt x="68677" y="267881"/>
                  </a:cubicBezTo>
                  <a:cubicBezTo>
                    <a:pt x="55977" y="267881"/>
                    <a:pt x="48357" y="265341"/>
                    <a:pt x="42007" y="258991"/>
                  </a:cubicBezTo>
                  <a:cubicBezTo>
                    <a:pt x="34387" y="253911"/>
                    <a:pt x="28037" y="243751"/>
                    <a:pt x="28037" y="234861"/>
                  </a:cubicBezTo>
                  <a:cubicBezTo>
                    <a:pt x="26767" y="223431"/>
                    <a:pt x="33117" y="206921"/>
                    <a:pt x="40737" y="199301"/>
                  </a:cubicBezTo>
                  <a:cubicBezTo>
                    <a:pt x="47087" y="192951"/>
                    <a:pt x="55977" y="189141"/>
                    <a:pt x="66137" y="189141"/>
                  </a:cubicBezTo>
                  <a:cubicBezTo>
                    <a:pt x="81377" y="189141"/>
                    <a:pt x="95347" y="204381"/>
                    <a:pt x="119477" y="210731"/>
                  </a:cubicBezTo>
                  <a:cubicBezTo>
                    <a:pt x="163927" y="223431"/>
                    <a:pt x="250287" y="236131"/>
                    <a:pt x="317597" y="243751"/>
                  </a:cubicBezTo>
                  <a:cubicBezTo>
                    <a:pt x="387447" y="251371"/>
                    <a:pt x="497937" y="238671"/>
                    <a:pt x="532227" y="256451"/>
                  </a:cubicBezTo>
                  <a:cubicBezTo>
                    <a:pt x="546197" y="264071"/>
                    <a:pt x="556357" y="275501"/>
                    <a:pt x="556357" y="285661"/>
                  </a:cubicBezTo>
                  <a:cubicBezTo>
                    <a:pt x="556357" y="297091"/>
                    <a:pt x="546197" y="312331"/>
                    <a:pt x="529687" y="321221"/>
                  </a:cubicBezTo>
                  <a:cubicBezTo>
                    <a:pt x="487777" y="341541"/>
                    <a:pt x="301087" y="340271"/>
                    <a:pt x="255367" y="322491"/>
                  </a:cubicBezTo>
                  <a:cubicBezTo>
                    <a:pt x="236317" y="316141"/>
                    <a:pt x="224887" y="303441"/>
                    <a:pt x="222347" y="293281"/>
                  </a:cubicBezTo>
                  <a:cubicBezTo>
                    <a:pt x="219807" y="284391"/>
                    <a:pt x="227427" y="270421"/>
                    <a:pt x="232507" y="264071"/>
                  </a:cubicBezTo>
                  <a:cubicBezTo>
                    <a:pt x="238857" y="258991"/>
                    <a:pt x="242667" y="257721"/>
                    <a:pt x="255367" y="256451"/>
                  </a:cubicBezTo>
                  <a:cubicBezTo>
                    <a:pt x="325217" y="243751"/>
                    <a:pt x="875127" y="232321"/>
                    <a:pt x="955137" y="257721"/>
                  </a:cubicBezTo>
                  <a:cubicBezTo>
                    <a:pt x="972917" y="262801"/>
                    <a:pt x="980537" y="269151"/>
                    <a:pt x="984347" y="278041"/>
                  </a:cubicBezTo>
                  <a:cubicBezTo>
                    <a:pt x="988157" y="286931"/>
                    <a:pt x="986887" y="304711"/>
                    <a:pt x="975457" y="313601"/>
                  </a:cubicBezTo>
                  <a:cubicBezTo>
                    <a:pt x="948787" y="335191"/>
                    <a:pt x="835757" y="321221"/>
                    <a:pt x="749397" y="319951"/>
                  </a:cubicBezTo>
                  <a:cubicBezTo>
                    <a:pt x="632557" y="317411"/>
                    <a:pt x="392527" y="305981"/>
                    <a:pt x="339187" y="289471"/>
                  </a:cubicBezTo>
                  <a:cubicBezTo>
                    <a:pt x="325217" y="285661"/>
                    <a:pt x="320137" y="281851"/>
                    <a:pt x="315057" y="275501"/>
                  </a:cubicBezTo>
                  <a:cubicBezTo>
                    <a:pt x="311247" y="270421"/>
                    <a:pt x="308707" y="261531"/>
                    <a:pt x="311247" y="255181"/>
                  </a:cubicBezTo>
                  <a:cubicBezTo>
                    <a:pt x="313787" y="246291"/>
                    <a:pt x="322677" y="237401"/>
                    <a:pt x="341727" y="229781"/>
                  </a:cubicBezTo>
                  <a:cubicBezTo>
                    <a:pt x="420467" y="200571"/>
                    <a:pt x="965297" y="208191"/>
                    <a:pt x="1032607" y="219621"/>
                  </a:cubicBezTo>
                  <a:cubicBezTo>
                    <a:pt x="1045307" y="222161"/>
                    <a:pt x="1049117" y="222161"/>
                    <a:pt x="1054197" y="227241"/>
                  </a:cubicBezTo>
                  <a:cubicBezTo>
                    <a:pt x="1059277" y="233591"/>
                    <a:pt x="1065627" y="246291"/>
                    <a:pt x="1064357" y="253911"/>
                  </a:cubicBezTo>
                  <a:cubicBezTo>
                    <a:pt x="1061817" y="264071"/>
                    <a:pt x="1052927" y="274231"/>
                    <a:pt x="1032607" y="280581"/>
                  </a:cubicBezTo>
                  <a:cubicBezTo>
                    <a:pt x="950057" y="311061"/>
                    <a:pt x="355697" y="299631"/>
                    <a:pt x="280767" y="258991"/>
                  </a:cubicBezTo>
                  <a:cubicBezTo>
                    <a:pt x="264257" y="248831"/>
                    <a:pt x="256637" y="234861"/>
                    <a:pt x="257907" y="224701"/>
                  </a:cubicBezTo>
                  <a:cubicBezTo>
                    <a:pt x="259177" y="214541"/>
                    <a:pt x="270607" y="204381"/>
                    <a:pt x="288387" y="198031"/>
                  </a:cubicBezTo>
                  <a:cubicBezTo>
                    <a:pt x="350617" y="175171"/>
                    <a:pt x="643987" y="206921"/>
                    <a:pt x="741777" y="199301"/>
                  </a:cubicBezTo>
                  <a:cubicBezTo>
                    <a:pt x="788767" y="196761"/>
                    <a:pt x="823057" y="181521"/>
                    <a:pt x="845917" y="184061"/>
                  </a:cubicBezTo>
                  <a:cubicBezTo>
                    <a:pt x="858617" y="185331"/>
                    <a:pt x="867507" y="187871"/>
                    <a:pt x="872587" y="194221"/>
                  </a:cubicBezTo>
                  <a:cubicBezTo>
                    <a:pt x="878937" y="200571"/>
                    <a:pt x="881477" y="214541"/>
                    <a:pt x="878937" y="223431"/>
                  </a:cubicBezTo>
                  <a:cubicBezTo>
                    <a:pt x="876397" y="232321"/>
                    <a:pt x="868777" y="239941"/>
                    <a:pt x="852267" y="246291"/>
                  </a:cubicBezTo>
                  <a:cubicBezTo>
                    <a:pt x="783687" y="270421"/>
                    <a:pt x="327757" y="260261"/>
                    <a:pt x="261717" y="229781"/>
                  </a:cubicBezTo>
                  <a:cubicBezTo>
                    <a:pt x="246477" y="222161"/>
                    <a:pt x="238857" y="212001"/>
                    <a:pt x="237587" y="201841"/>
                  </a:cubicBezTo>
                  <a:cubicBezTo>
                    <a:pt x="237587" y="191681"/>
                    <a:pt x="247747" y="175171"/>
                    <a:pt x="262987" y="167551"/>
                  </a:cubicBezTo>
                  <a:cubicBezTo>
                    <a:pt x="294737" y="151041"/>
                    <a:pt x="426817" y="153581"/>
                    <a:pt x="450947" y="172631"/>
                  </a:cubicBezTo>
                  <a:cubicBezTo>
                    <a:pt x="462377" y="181521"/>
                    <a:pt x="464917" y="200571"/>
                    <a:pt x="461107" y="210731"/>
                  </a:cubicBezTo>
                  <a:cubicBezTo>
                    <a:pt x="457297" y="220891"/>
                    <a:pt x="444597" y="229781"/>
                    <a:pt x="428087" y="232321"/>
                  </a:cubicBezTo>
                  <a:cubicBezTo>
                    <a:pt x="395067" y="238671"/>
                    <a:pt x="288387" y="217081"/>
                    <a:pt x="261717" y="191681"/>
                  </a:cubicBezTo>
                  <a:cubicBezTo>
                    <a:pt x="245207" y="176441"/>
                    <a:pt x="256637" y="149771"/>
                    <a:pt x="242667" y="134531"/>
                  </a:cubicBezTo>
                  <a:cubicBezTo>
                    <a:pt x="226157" y="116751"/>
                    <a:pt x="188057" y="109131"/>
                    <a:pt x="156307" y="100241"/>
                  </a:cubicBezTo>
                  <a:cubicBezTo>
                    <a:pt x="116937" y="88811"/>
                    <a:pt x="43277" y="93891"/>
                    <a:pt x="21687" y="76111"/>
                  </a:cubicBezTo>
                  <a:cubicBezTo>
                    <a:pt x="10257" y="67221"/>
                    <a:pt x="5177" y="51981"/>
                    <a:pt x="7717" y="41821"/>
                  </a:cubicBezTo>
                  <a:cubicBezTo>
                    <a:pt x="8987" y="31661"/>
                    <a:pt x="17877" y="22771"/>
                    <a:pt x="35657" y="15151"/>
                  </a:cubicBezTo>
                  <a:cubicBezTo>
                    <a:pt x="96617" y="-7709"/>
                    <a:pt x="457297" y="-89"/>
                    <a:pt x="516987" y="15151"/>
                  </a:cubicBezTo>
                  <a:cubicBezTo>
                    <a:pt x="532227" y="18961"/>
                    <a:pt x="538577" y="21501"/>
                    <a:pt x="543657" y="29121"/>
                  </a:cubicBezTo>
                  <a:cubicBezTo>
                    <a:pt x="548737" y="36741"/>
                    <a:pt x="550007" y="50711"/>
                    <a:pt x="547467" y="58331"/>
                  </a:cubicBezTo>
                  <a:cubicBezTo>
                    <a:pt x="544927" y="67221"/>
                    <a:pt x="538577" y="72301"/>
                    <a:pt x="524607" y="78651"/>
                  </a:cubicBezTo>
                  <a:cubicBezTo>
                    <a:pt x="482697" y="97701"/>
                    <a:pt x="257907" y="83731"/>
                    <a:pt x="217267" y="112941"/>
                  </a:cubicBezTo>
                  <a:cubicBezTo>
                    <a:pt x="200757" y="123101"/>
                    <a:pt x="190597" y="140881"/>
                    <a:pt x="196947" y="152311"/>
                  </a:cubicBezTo>
                  <a:cubicBezTo>
                    <a:pt x="207107" y="175171"/>
                    <a:pt x="363317" y="170091"/>
                    <a:pt x="396337" y="191681"/>
                  </a:cubicBezTo>
                  <a:cubicBezTo>
                    <a:pt x="411577" y="201841"/>
                    <a:pt x="417927" y="217081"/>
                    <a:pt x="419197" y="228511"/>
                  </a:cubicBezTo>
                  <a:cubicBezTo>
                    <a:pt x="420467" y="237401"/>
                    <a:pt x="414117" y="246291"/>
                    <a:pt x="409037" y="252641"/>
                  </a:cubicBezTo>
                  <a:cubicBezTo>
                    <a:pt x="402687" y="258991"/>
                    <a:pt x="396337" y="261531"/>
                    <a:pt x="384907" y="264071"/>
                  </a:cubicBezTo>
                  <a:cubicBezTo>
                    <a:pt x="354427" y="271691"/>
                    <a:pt x="256637" y="278041"/>
                    <a:pt x="215997" y="265341"/>
                  </a:cubicBezTo>
                  <a:cubicBezTo>
                    <a:pt x="191867" y="257721"/>
                    <a:pt x="170277" y="242481"/>
                    <a:pt x="161387" y="225971"/>
                  </a:cubicBezTo>
                  <a:cubicBezTo>
                    <a:pt x="153767" y="214541"/>
                    <a:pt x="155037" y="198031"/>
                    <a:pt x="158847" y="184061"/>
                  </a:cubicBezTo>
                  <a:cubicBezTo>
                    <a:pt x="163927" y="170091"/>
                    <a:pt x="176627" y="153581"/>
                    <a:pt x="189327" y="142151"/>
                  </a:cubicBezTo>
                  <a:cubicBezTo>
                    <a:pt x="202027" y="130721"/>
                    <a:pt x="219807" y="124371"/>
                    <a:pt x="235047" y="118021"/>
                  </a:cubicBezTo>
                  <a:cubicBezTo>
                    <a:pt x="250287" y="110401"/>
                    <a:pt x="260447" y="104051"/>
                    <a:pt x="280767" y="100241"/>
                  </a:cubicBezTo>
                  <a:cubicBezTo>
                    <a:pt x="316327" y="91351"/>
                    <a:pt x="403957" y="81191"/>
                    <a:pt x="435707" y="87541"/>
                  </a:cubicBezTo>
                  <a:cubicBezTo>
                    <a:pt x="450947" y="90081"/>
                    <a:pt x="461107" y="93891"/>
                    <a:pt x="467457" y="101511"/>
                  </a:cubicBezTo>
                  <a:cubicBezTo>
                    <a:pt x="472537" y="107861"/>
                    <a:pt x="476347" y="118021"/>
                    <a:pt x="475077" y="125641"/>
                  </a:cubicBezTo>
                  <a:cubicBezTo>
                    <a:pt x="471267" y="137071"/>
                    <a:pt x="457297" y="153581"/>
                    <a:pt x="439517" y="159931"/>
                  </a:cubicBezTo>
                  <a:cubicBezTo>
                    <a:pt x="407767" y="173901"/>
                    <a:pt x="323947" y="166281"/>
                    <a:pt x="283307" y="158661"/>
                  </a:cubicBezTo>
                  <a:cubicBezTo>
                    <a:pt x="255367" y="153581"/>
                    <a:pt x="226157" y="147231"/>
                    <a:pt x="215997" y="134531"/>
                  </a:cubicBezTo>
                  <a:cubicBezTo>
                    <a:pt x="208377" y="125641"/>
                    <a:pt x="208377" y="110401"/>
                    <a:pt x="212187" y="101511"/>
                  </a:cubicBezTo>
                  <a:cubicBezTo>
                    <a:pt x="215997" y="91351"/>
                    <a:pt x="223617" y="81191"/>
                    <a:pt x="237587" y="78651"/>
                  </a:cubicBezTo>
                  <a:cubicBezTo>
                    <a:pt x="271877" y="72301"/>
                    <a:pt x="364587" y="135801"/>
                    <a:pt x="438247" y="149771"/>
                  </a:cubicBezTo>
                  <a:cubicBezTo>
                    <a:pt x="522067" y="167551"/>
                    <a:pt x="673197" y="144691"/>
                    <a:pt x="713837" y="167551"/>
                  </a:cubicBezTo>
                  <a:cubicBezTo>
                    <a:pt x="729077" y="176441"/>
                    <a:pt x="737967" y="191681"/>
                    <a:pt x="736697" y="203111"/>
                  </a:cubicBezTo>
                  <a:cubicBezTo>
                    <a:pt x="735427" y="213271"/>
                    <a:pt x="721457" y="223431"/>
                    <a:pt x="703677" y="229781"/>
                  </a:cubicBezTo>
                  <a:cubicBezTo>
                    <a:pt x="659227" y="246291"/>
                    <a:pt x="476347" y="245021"/>
                    <a:pt x="429357" y="229781"/>
                  </a:cubicBezTo>
                  <a:cubicBezTo>
                    <a:pt x="409037" y="222161"/>
                    <a:pt x="395067" y="213271"/>
                    <a:pt x="392527" y="201841"/>
                  </a:cubicBezTo>
                  <a:cubicBezTo>
                    <a:pt x="388717" y="190411"/>
                    <a:pt x="392527" y="171361"/>
                    <a:pt x="407767" y="161201"/>
                  </a:cubicBezTo>
                  <a:cubicBezTo>
                    <a:pt x="458567" y="124371"/>
                    <a:pt x="838297" y="107861"/>
                    <a:pt x="891637" y="139611"/>
                  </a:cubicBezTo>
                  <a:cubicBezTo>
                    <a:pt x="906877" y="149771"/>
                    <a:pt x="911957" y="167551"/>
                    <a:pt x="909417" y="177711"/>
                  </a:cubicBezTo>
                  <a:cubicBezTo>
                    <a:pt x="906877" y="187871"/>
                    <a:pt x="897987" y="195491"/>
                    <a:pt x="881477" y="200571"/>
                  </a:cubicBezTo>
                  <a:cubicBezTo>
                    <a:pt x="821787" y="220891"/>
                    <a:pt x="477617" y="213271"/>
                    <a:pt x="423007" y="182791"/>
                  </a:cubicBezTo>
                  <a:cubicBezTo>
                    <a:pt x="406497" y="173901"/>
                    <a:pt x="398877" y="159931"/>
                    <a:pt x="398877" y="149771"/>
                  </a:cubicBezTo>
                  <a:cubicBezTo>
                    <a:pt x="400147" y="139611"/>
                    <a:pt x="407767" y="129451"/>
                    <a:pt x="423007" y="123101"/>
                  </a:cubicBezTo>
                  <a:cubicBezTo>
                    <a:pt x="472537" y="102781"/>
                    <a:pt x="698597" y="147231"/>
                    <a:pt x="815437" y="149771"/>
                  </a:cubicBezTo>
                  <a:cubicBezTo>
                    <a:pt x="909417" y="152311"/>
                    <a:pt x="1037687" y="125641"/>
                    <a:pt x="1068167" y="145961"/>
                  </a:cubicBezTo>
                  <a:cubicBezTo>
                    <a:pt x="1079597" y="153581"/>
                    <a:pt x="1082137" y="168821"/>
                    <a:pt x="1079597" y="178981"/>
                  </a:cubicBezTo>
                  <a:cubicBezTo>
                    <a:pt x="1077057" y="187871"/>
                    <a:pt x="1069437" y="195491"/>
                    <a:pt x="1054197" y="200571"/>
                  </a:cubicBezTo>
                  <a:cubicBezTo>
                    <a:pt x="991967" y="223431"/>
                    <a:pt x="608427" y="223431"/>
                    <a:pt x="543657" y="198031"/>
                  </a:cubicBezTo>
                  <a:cubicBezTo>
                    <a:pt x="524607" y="191681"/>
                    <a:pt x="515717" y="181521"/>
                    <a:pt x="513177" y="171361"/>
                  </a:cubicBezTo>
                  <a:cubicBezTo>
                    <a:pt x="511907" y="163741"/>
                    <a:pt x="518257" y="151041"/>
                    <a:pt x="523337" y="145961"/>
                  </a:cubicBezTo>
                  <a:cubicBezTo>
                    <a:pt x="528417" y="140881"/>
                    <a:pt x="532227" y="139611"/>
                    <a:pt x="543657" y="138341"/>
                  </a:cubicBezTo>
                  <a:cubicBezTo>
                    <a:pt x="600807" y="128181"/>
                    <a:pt x="931007" y="162471"/>
                    <a:pt x="1066897" y="154851"/>
                  </a:cubicBezTo>
                  <a:cubicBezTo>
                    <a:pt x="1151987" y="149771"/>
                    <a:pt x="1240887" y="110401"/>
                    <a:pt x="1276447" y="123101"/>
                  </a:cubicBezTo>
                  <a:cubicBezTo>
                    <a:pt x="1292957" y="129451"/>
                    <a:pt x="1304387" y="144691"/>
                    <a:pt x="1304387" y="154851"/>
                  </a:cubicBezTo>
                  <a:cubicBezTo>
                    <a:pt x="1304387" y="165011"/>
                    <a:pt x="1294227" y="178981"/>
                    <a:pt x="1276447" y="186601"/>
                  </a:cubicBezTo>
                  <a:cubicBezTo>
                    <a:pt x="1216757" y="213271"/>
                    <a:pt x="868777" y="213271"/>
                    <a:pt x="812897" y="182791"/>
                  </a:cubicBezTo>
                  <a:cubicBezTo>
                    <a:pt x="796387" y="175171"/>
                    <a:pt x="788767" y="159931"/>
                    <a:pt x="790037" y="149771"/>
                  </a:cubicBezTo>
                  <a:cubicBezTo>
                    <a:pt x="791307" y="139611"/>
                    <a:pt x="802737" y="126911"/>
                    <a:pt x="820517" y="121831"/>
                  </a:cubicBezTo>
                  <a:cubicBezTo>
                    <a:pt x="863697" y="107861"/>
                    <a:pt x="981807" y="143421"/>
                    <a:pt x="1084677" y="149771"/>
                  </a:cubicBezTo>
                  <a:cubicBezTo>
                    <a:pt x="1229457" y="157391"/>
                    <a:pt x="1552037" y="123101"/>
                    <a:pt x="1610457" y="153581"/>
                  </a:cubicBezTo>
                  <a:cubicBezTo>
                    <a:pt x="1626967" y="162471"/>
                    <a:pt x="1634587" y="177711"/>
                    <a:pt x="1633317" y="186601"/>
                  </a:cubicBezTo>
                  <a:cubicBezTo>
                    <a:pt x="1632047" y="196761"/>
                    <a:pt x="1621887" y="206921"/>
                    <a:pt x="1604107" y="213271"/>
                  </a:cubicBezTo>
                  <a:cubicBezTo>
                    <a:pt x="1538067" y="238671"/>
                    <a:pt x="1145637" y="238671"/>
                    <a:pt x="1079597" y="213271"/>
                  </a:cubicBezTo>
                  <a:cubicBezTo>
                    <a:pt x="1061817" y="206921"/>
                    <a:pt x="1052927" y="196761"/>
                    <a:pt x="1049117" y="186601"/>
                  </a:cubicBezTo>
                  <a:cubicBezTo>
                    <a:pt x="1047847" y="180251"/>
                    <a:pt x="1050387" y="171361"/>
                    <a:pt x="1055467" y="166281"/>
                  </a:cubicBezTo>
                  <a:cubicBezTo>
                    <a:pt x="1059277" y="159931"/>
                    <a:pt x="1065627" y="156121"/>
                    <a:pt x="1079597" y="153581"/>
                  </a:cubicBezTo>
                  <a:cubicBezTo>
                    <a:pt x="1150717" y="135801"/>
                    <a:pt x="1663797" y="139611"/>
                    <a:pt x="1728567" y="152311"/>
                  </a:cubicBezTo>
                  <a:cubicBezTo>
                    <a:pt x="1741267" y="154851"/>
                    <a:pt x="1743807" y="154851"/>
                    <a:pt x="1748887" y="159931"/>
                  </a:cubicBezTo>
                  <a:cubicBezTo>
                    <a:pt x="1755237" y="166281"/>
                    <a:pt x="1761587" y="178981"/>
                    <a:pt x="1760317" y="186601"/>
                  </a:cubicBezTo>
                  <a:cubicBezTo>
                    <a:pt x="1757777" y="196761"/>
                    <a:pt x="1747617" y="208191"/>
                    <a:pt x="1728567" y="214541"/>
                  </a:cubicBezTo>
                  <a:cubicBezTo>
                    <a:pt x="1663797" y="236131"/>
                    <a:pt x="1299307" y="195491"/>
                    <a:pt x="1239617" y="170091"/>
                  </a:cubicBezTo>
                  <a:cubicBezTo>
                    <a:pt x="1223107" y="163741"/>
                    <a:pt x="1216757" y="157391"/>
                    <a:pt x="1214217" y="149771"/>
                  </a:cubicBezTo>
                  <a:cubicBezTo>
                    <a:pt x="1210407" y="140881"/>
                    <a:pt x="1214217" y="128181"/>
                    <a:pt x="1219297" y="123101"/>
                  </a:cubicBezTo>
                  <a:cubicBezTo>
                    <a:pt x="1223107" y="116751"/>
                    <a:pt x="1226917" y="115481"/>
                    <a:pt x="1237077" y="112941"/>
                  </a:cubicBezTo>
                  <a:cubicBezTo>
                    <a:pt x="1280257" y="100241"/>
                    <a:pt x="1536797" y="86271"/>
                    <a:pt x="1590137" y="105321"/>
                  </a:cubicBezTo>
                  <a:cubicBezTo>
                    <a:pt x="1609187" y="112941"/>
                    <a:pt x="1620617" y="123101"/>
                    <a:pt x="1621887" y="134531"/>
                  </a:cubicBezTo>
                  <a:cubicBezTo>
                    <a:pt x="1623157" y="144691"/>
                    <a:pt x="1614267" y="161201"/>
                    <a:pt x="1597757" y="168821"/>
                  </a:cubicBezTo>
                  <a:cubicBezTo>
                    <a:pt x="1552037" y="190411"/>
                    <a:pt x="1313277" y="158661"/>
                    <a:pt x="1270097" y="138341"/>
                  </a:cubicBezTo>
                  <a:cubicBezTo>
                    <a:pt x="1258667" y="133261"/>
                    <a:pt x="1252317" y="126911"/>
                    <a:pt x="1251047" y="118021"/>
                  </a:cubicBezTo>
                  <a:cubicBezTo>
                    <a:pt x="1248507" y="109131"/>
                    <a:pt x="1249777" y="93891"/>
                    <a:pt x="1261207" y="85001"/>
                  </a:cubicBezTo>
                  <a:cubicBezTo>
                    <a:pt x="1301847" y="54521"/>
                    <a:pt x="1616807" y="68491"/>
                    <a:pt x="1696817" y="77381"/>
                  </a:cubicBezTo>
                  <a:cubicBezTo>
                    <a:pt x="1727297" y="79921"/>
                    <a:pt x="1747617" y="82461"/>
                    <a:pt x="1759047" y="92621"/>
                  </a:cubicBezTo>
                  <a:cubicBezTo>
                    <a:pt x="1766667" y="98971"/>
                    <a:pt x="1770477" y="111671"/>
                    <a:pt x="1769207" y="120561"/>
                  </a:cubicBezTo>
                  <a:cubicBezTo>
                    <a:pt x="1769207" y="128181"/>
                    <a:pt x="1766667" y="133261"/>
                    <a:pt x="1759047" y="140881"/>
                  </a:cubicBezTo>
                  <a:cubicBezTo>
                    <a:pt x="1734917" y="161201"/>
                    <a:pt x="1607917" y="210731"/>
                    <a:pt x="1568547" y="210731"/>
                  </a:cubicBezTo>
                  <a:cubicBezTo>
                    <a:pt x="1552037" y="212001"/>
                    <a:pt x="1539337" y="206921"/>
                    <a:pt x="1531717" y="199301"/>
                  </a:cubicBezTo>
                  <a:cubicBezTo>
                    <a:pt x="1525367" y="192951"/>
                    <a:pt x="1524097" y="177711"/>
                    <a:pt x="1526637" y="168821"/>
                  </a:cubicBezTo>
                  <a:cubicBezTo>
                    <a:pt x="1529177" y="159931"/>
                    <a:pt x="1535527" y="151041"/>
                    <a:pt x="1549497" y="145961"/>
                  </a:cubicBezTo>
                  <a:cubicBezTo>
                    <a:pt x="1587597" y="130721"/>
                    <a:pt x="1773017" y="128181"/>
                    <a:pt x="1812387" y="149771"/>
                  </a:cubicBezTo>
                  <a:cubicBezTo>
                    <a:pt x="1828897" y="159931"/>
                    <a:pt x="1839057" y="176441"/>
                    <a:pt x="1837787" y="187871"/>
                  </a:cubicBezTo>
                  <a:cubicBezTo>
                    <a:pt x="1837787" y="198031"/>
                    <a:pt x="1827627" y="209461"/>
                    <a:pt x="1812387" y="215811"/>
                  </a:cubicBezTo>
                  <a:cubicBezTo>
                    <a:pt x="1779367" y="229781"/>
                    <a:pt x="1658717" y="227241"/>
                    <a:pt x="1625697" y="210731"/>
                  </a:cubicBezTo>
                  <a:cubicBezTo>
                    <a:pt x="1610457" y="204381"/>
                    <a:pt x="1601567" y="191681"/>
                    <a:pt x="1600297" y="180251"/>
                  </a:cubicBezTo>
                  <a:cubicBezTo>
                    <a:pt x="1597757" y="171361"/>
                    <a:pt x="1605377" y="156121"/>
                    <a:pt x="1611727" y="149771"/>
                  </a:cubicBezTo>
                  <a:cubicBezTo>
                    <a:pt x="1618077" y="144691"/>
                    <a:pt x="1626967" y="140881"/>
                    <a:pt x="1635857" y="142151"/>
                  </a:cubicBezTo>
                  <a:cubicBezTo>
                    <a:pt x="1648557" y="143421"/>
                    <a:pt x="1659987" y="163741"/>
                    <a:pt x="1679037" y="172631"/>
                  </a:cubicBezTo>
                  <a:cubicBezTo>
                    <a:pt x="1712057" y="187871"/>
                    <a:pt x="1798417" y="192951"/>
                    <a:pt x="1823817" y="209461"/>
                  </a:cubicBezTo>
                  <a:cubicBezTo>
                    <a:pt x="1835247" y="217081"/>
                    <a:pt x="1841597" y="227241"/>
                    <a:pt x="1842867" y="237401"/>
                  </a:cubicBezTo>
                  <a:cubicBezTo>
                    <a:pt x="1844137" y="246291"/>
                    <a:pt x="1842867" y="260261"/>
                    <a:pt x="1831437" y="269151"/>
                  </a:cubicBezTo>
                  <a:cubicBezTo>
                    <a:pt x="1792067" y="295821"/>
                    <a:pt x="1493617" y="302171"/>
                    <a:pt x="1456787" y="276771"/>
                  </a:cubicBezTo>
                  <a:cubicBezTo>
                    <a:pt x="1445357" y="270421"/>
                    <a:pt x="1444087" y="257721"/>
                    <a:pt x="1445357" y="248831"/>
                  </a:cubicBezTo>
                  <a:cubicBezTo>
                    <a:pt x="1447897" y="238671"/>
                    <a:pt x="1455517" y="227241"/>
                    <a:pt x="1470757" y="220891"/>
                  </a:cubicBezTo>
                  <a:cubicBezTo>
                    <a:pt x="1513937" y="201841"/>
                    <a:pt x="1684117" y="231051"/>
                    <a:pt x="1769207" y="228511"/>
                  </a:cubicBezTo>
                  <a:cubicBezTo>
                    <a:pt x="1831437" y="225971"/>
                    <a:pt x="1902557" y="200571"/>
                    <a:pt x="1933037" y="210731"/>
                  </a:cubicBezTo>
                  <a:cubicBezTo>
                    <a:pt x="1947007" y="217081"/>
                    <a:pt x="1958437" y="228511"/>
                    <a:pt x="1959707" y="238671"/>
                  </a:cubicBezTo>
                  <a:cubicBezTo>
                    <a:pt x="1960977" y="250101"/>
                    <a:pt x="1952087" y="267881"/>
                    <a:pt x="1935577" y="276771"/>
                  </a:cubicBezTo>
                  <a:cubicBezTo>
                    <a:pt x="1896207" y="299631"/>
                    <a:pt x="1738727" y="275501"/>
                    <a:pt x="1666337" y="283121"/>
                  </a:cubicBezTo>
                  <a:cubicBezTo>
                    <a:pt x="1616807" y="289471"/>
                    <a:pt x="1568547" y="316141"/>
                    <a:pt x="1543147" y="309791"/>
                  </a:cubicBezTo>
                  <a:cubicBezTo>
                    <a:pt x="1529177" y="307251"/>
                    <a:pt x="1519017" y="295821"/>
                    <a:pt x="1515207" y="286931"/>
                  </a:cubicBezTo>
                  <a:cubicBezTo>
                    <a:pt x="1512667" y="280581"/>
                    <a:pt x="1513937" y="271691"/>
                    <a:pt x="1517747" y="265341"/>
                  </a:cubicBezTo>
                  <a:cubicBezTo>
                    <a:pt x="1521557" y="257721"/>
                    <a:pt x="1526637" y="251371"/>
                    <a:pt x="1540607" y="247561"/>
                  </a:cubicBezTo>
                  <a:cubicBezTo>
                    <a:pt x="1593947" y="232321"/>
                    <a:pt x="1896207" y="247561"/>
                    <a:pt x="1954627" y="272961"/>
                  </a:cubicBezTo>
                  <a:cubicBezTo>
                    <a:pt x="1972407" y="280581"/>
                    <a:pt x="1983837" y="290741"/>
                    <a:pt x="1985107" y="300901"/>
                  </a:cubicBezTo>
                  <a:cubicBezTo>
                    <a:pt x="1986377" y="311061"/>
                    <a:pt x="1976217" y="327571"/>
                    <a:pt x="1960977" y="335191"/>
                  </a:cubicBezTo>
                  <a:cubicBezTo>
                    <a:pt x="1922877" y="354241"/>
                    <a:pt x="1800957" y="330111"/>
                    <a:pt x="1719677" y="333921"/>
                  </a:cubicBezTo>
                  <a:cubicBezTo>
                    <a:pt x="1634587" y="339001"/>
                    <a:pt x="1506317" y="378371"/>
                    <a:pt x="1461867" y="364401"/>
                  </a:cubicBezTo>
                  <a:cubicBezTo>
                    <a:pt x="1444087" y="359321"/>
                    <a:pt x="1431387" y="346621"/>
                    <a:pt x="1430117" y="336461"/>
                  </a:cubicBezTo>
                  <a:cubicBezTo>
                    <a:pt x="1428847" y="325031"/>
                    <a:pt x="1439007" y="307251"/>
                    <a:pt x="1454247" y="299631"/>
                  </a:cubicBezTo>
                  <a:cubicBezTo>
                    <a:pt x="1485997" y="283121"/>
                    <a:pt x="1618077" y="289471"/>
                    <a:pt x="1646017" y="304711"/>
                  </a:cubicBezTo>
                  <a:cubicBezTo>
                    <a:pt x="1657447" y="311061"/>
                    <a:pt x="1662527" y="321221"/>
                    <a:pt x="1663797" y="330111"/>
                  </a:cubicBezTo>
                  <a:cubicBezTo>
                    <a:pt x="1665067" y="340271"/>
                    <a:pt x="1661257" y="352971"/>
                    <a:pt x="1652367" y="359321"/>
                  </a:cubicBezTo>
                  <a:cubicBezTo>
                    <a:pt x="1639667" y="369481"/>
                    <a:pt x="1618077" y="366941"/>
                    <a:pt x="1583787" y="368211"/>
                  </a:cubicBezTo>
                  <a:cubicBezTo>
                    <a:pt x="1485997" y="369481"/>
                    <a:pt x="1112617" y="345351"/>
                    <a:pt x="1005937" y="322491"/>
                  </a:cubicBezTo>
                  <a:cubicBezTo>
                    <a:pt x="964027" y="313601"/>
                    <a:pt x="923387" y="288201"/>
                    <a:pt x="922117" y="290741"/>
                  </a:cubicBezTo>
                  <a:cubicBezTo>
                    <a:pt x="920847" y="293281"/>
                    <a:pt x="939897" y="308521"/>
                    <a:pt x="939897" y="307251"/>
                  </a:cubicBezTo>
                  <a:cubicBezTo>
                    <a:pt x="941167" y="307251"/>
                    <a:pt x="914497" y="285661"/>
                    <a:pt x="914497" y="275501"/>
                  </a:cubicBezTo>
                  <a:cubicBezTo>
                    <a:pt x="915767" y="266611"/>
                    <a:pt x="925927" y="255181"/>
                    <a:pt x="942437" y="247561"/>
                  </a:cubicBezTo>
                  <a:cubicBezTo>
                    <a:pt x="1003397" y="220891"/>
                    <a:pt x="1353917" y="214541"/>
                    <a:pt x="1413607" y="227241"/>
                  </a:cubicBezTo>
                  <a:cubicBezTo>
                    <a:pt x="1428847" y="231051"/>
                    <a:pt x="1435197" y="233591"/>
                    <a:pt x="1440277" y="241211"/>
                  </a:cubicBezTo>
                  <a:cubicBezTo>
                    <a:pt x="1445357" y="248831"/>
                    <a:pt x="1445357" y="267881"/>
                    <a:pt x="1440277" y="276771"/>
                  </a:cubicBezTo>
                  <a:cubicBezTo>
                    <a:pt x="1436467" y="284391"/>
                    <a:pt x="1428847" y="288201"/>
                    <a:pt x="1414877" y="290741"/>
                  </a:cubicBezTo>
                  <a:cubicBezTo>
                    <a:pt x="1362807" y="299631"/>
                    <a:pt x="1149447" y="248831"/>
                    <a:pt x="1041497" y="238671"/>
                  </a:cubicBezTo>
                  <a:cubicBezTo>
                    <a:pt x="961487" y="231051"/>
                    <a:pt x="861157" y="248831"/>
                    <a:pt x="828137" y="228511"/>
                  </a:cubicBezTo>
                  <a:cubicBezTo>
                    <a:pt x="814167" y="220891"/>
                    <a:pt x="805277" y="204381"/>
                    <a:pt x="806547" y="194221"/>
                  </a:cubicBezTo>
                  <a:cubicBezTo>
                    <a:pt x="807817" y="185331"/>
                    <a:pt x="815437" y="175171"/>
                    <a:pt x="830677" y="168821"/>
                  </a:cubicBezTo>
                  <a:cubicBezTo>
                    <a:pt x="881477" y="147231"/>
                    <a:pt x="1169767" y="151041"/>
                    <a:pt x="1224377" y="167551"/>
                  </a:cubicBezTo>
                  <a:cubicBezTo>
                    <a:pt x="1240887" y="172631"/>
                    <a:pt x="1248507" y="178981"/>
                    <a:pt x="1252317" y="187871"/>
                  </a:cubicBezTo>
                  <a:cubicBezTo>
                    <a:pt x="1256127" y="195491"/>
                    <a:pt x="1253587" y="209461"/>
                    <a:pt x="1249777" y="215811"/>
                  </a:cubicBezTo>
                  <a:cubicBezTo>
                    <a:pt x="1244697" y="222161"/>
                    <a:pt x="1238347" y="225971"/>
                    <a:pt x="1224377" y="228511"/>
                  </a:cubicBezTo>
                  <a:cubicBezTo>
                    <a:pt x="1173577" y="238671"/>
                    <a:pt x="915767" y="208191"/>
                    <a:pt x="853537" y="186601"/>
                  </a:cubicBezTo>
                  <a:cubicBezTo>
                    <a:pt x="830677" y="178981"/>
                    <a:pt x="815437" y="172631"/>
                    <a:pt x="810357" y="161201"/>
                  </a:cubicBezTo>
                  <a:cubicBezTo>
                    <a:pt x="806547" y="149771"/>
                    <a:pt x="809087" y="131991"/>
                    <a:pt x="819247" y="120561"/>
                  </a:cubicBezTo>
                  <a:cubicBezTo>
                    <a:pt x="838297" y="97701"/>
                    <a:pt x="919577" y="64681"/>
                    <a:pt x="948787" y="65951"/>
                  </a:cubicBezTo>
                  <a:cubicBezTo>
                    <a:pt x="964027" y="65951"/>
                    <a:pt x="977997" y="74841"/>
                    <a:pt x="983077" y="85001"/>
                  </a:cubicBezTo>
                  <a:cubicBezTo>
                    <a:pt x="988157" y="92621"/>
                    <a:pt x="986887" y="107861"/>
                    <a:pt x="981807" y="116751"/>
                  </a:cubicBezTo>
                  <a:cubicBezTo>
                    <a:pt x="977997" y="124371"/>
                    <a:pt x="969107" y="130721"/>
                    <a:pt x="955137" y="134531"/>
                  </a:cubicBezTo>
                  <a:cubicBezTo>
                    <a:pt x="918307" y="142151"/>
                    <a:pt x="769717" y="120561"/>
                    <a:pt x="736697" y="96431"/>
                  </a:cubicBezTo>
                  <a:cubicBezTo>
                    <a:pt x="721457" y="85001"/>
                    <a:pt x="712567" y="67221"/>
                    <a:pt x="715107" y="57061"/>
                  </a:cubicBezTo>
                  <a:cubicBezTo>
                    <a:pt x="717647" y="45631"/>
                    <a:pt x="737967" y="34201"/>
                    <a:pt x="751937" y="30391"/>
                  </a:cubicBezTo>
                  <a:cubicBezTo>
                    <a:pt x="768447" y="26581"/>
                    <a:pt x="795117" y="30391"/>
                    <a:pt x="807817" y="39281"/>
                  </a:cubicBezTo>
                  <a:cubicBezTo>
                    <a:pt x="817977" y="46901"/>
                    <a:pt x="828137" y="63411"/>
                    <a:pt x="826867" y="74841"/>
                  </a:cubicBezTo>
                  <a:cubicBezTo>
                    <a:pt x="826867" y="85001"/>
                    <a:pt x="819247" y="95161"/>
                    <a:pt x="809087" y="101511"/>
                  </a:cubicBezTo>
                  <a:cubicBezTo>
                    <a:pt x="796387" y="110401"/>
                    <a:pt x="750667" y="106591"/>
                    <a:pt x="750667" y="111671"/>
                  </a:cubicBezTo>
                  <a:cubicBezTo>
                    <a:pt x="749397" y="118021"/>
                    <a:pt x="786227" y="133261"/>
                    <a:pt x="810357" y="139611"/>
                  </a:cubicBezTo>
                  <a:cubicBezTo>
                    <a:pt x="842107" y="145961"/>
                    <a:pt x="906877" y="128181"/>
                    <a:pt x="928467" y="140881"/>
                  </a:cubicBezTo>
                  <a:cubicBezTo>
                    <a:pt x="939897" y="147231"/>
                    <a:pt x="947517" y="159931"/>
                    <a:pt x="947517" y="170091"/>
                  </a:cubicBezTo>
                  <a:cubicBezTo>
                    <a:pt x="948787" y="182791"/>
                    <a:pt x="942437" y="200571"/>
                    <a:pt x="927197" y="209461"/>
                  </a:cubicBezTo>
                  <a:cubicBezTo>
                    <a:pt x="884017" y="232321"/>
                    <a:pt x="660497" y="200571"/>
                    <a:pt x="607157" y="186601"/>
                  </a:cubicBezTo>
                  <a:cubicBezTo>
                    <a:pt x="588107" y="182791"/>
                    <a:pt x="577947" y="178981"/>
                    <a:pt x="570327" y="170091"/>
                  </a:cubicBezTo>
                  <a:cubicBezTo>
                    <a:pt x="563977" y="162471"/>
                    <a:pt x="557627" y="148501"/>
                    <a:pt x="560167" y="139611"/>
                  </a:cubicBezTo>
                  <a:cubicBezTo>
                    <a:pt x="562707" y="128181"/>
                    <a:pt x="575407" y="118021"/>
                    <a:pt x="594457" y="110401"/>
                  </a:cubicBezTo>
                  <a:cubicBezTo>
                    <a:pt x="649067" y="90081"/>
                    <a:pt x="894177" y="86271"/>
                    <a:pt x="947517" y="105321"/>
                  </a:cubicBezTo>
                  <a:cubicBezTo>
                    <a:pt x="966567" y="112941"/>
                    <a:pt x="977997" y="123101"/>
                    <a:pt x="979267" y="134531"/>
                  </a:cubicBezTo>
                  <a:cubicBezTo>
                    <a:pt x="980537" y="144691"/>
                    <a:pt x="972917" y="159931"/>
                    <a:pt x="955137" y="168821"/>
                  </a:cubicBezTo>
                  <a:cubicBezTo>
                    <a:pt x="903067" y="196761"/>
                    <a:pt x="590647" y="190411"/>
                    <a:pt x="544927" y="166281"/>
                  </a:cubicBezTo>
                  <a:cubicBezTo>
                    <a:pt x="532227" y="159931"/>
                    <a:pt x="528417" y="151041"/>
                    <a:pt x="528417" y="142151"/>
                  </a:cubicBezTo>
                  <a:cubicBezTo>
                    <a:pt x="527147" y="133261"/>
                    <a:pt x="530957" y="120561"/>
                    <a:pt x="538577" y="114211"/>
                  </a:cubicBezTo>
                  <a:cubicBezTo>
                    <a:pt x="551277" y="104051"/>
                    <a:pt x="574137" y="106591"/>
                    <a:pt x="607157" y="106591"/>
                  </a:cubicBezTo>
                  <a:cubicBezTo>
                    <a:pt x="684627" y="105321"/>
                    <a:pt x="957677" y="115481"/>
                    <a:pt x="1004667" y="137071"/>
                  </a:cubicBezTo>
                  <a:cubicBezTo>
                    <a:pt x="1017367" y="143421"/>
                    <a:pt x="1022447" y="149771"/>
                    <a:pt x="1024987" y="157391"/>
                  </a:cubicBezTo>
                  <a:cubicBezTo>
                    <a:pt x="1027527" y="165011"/>
                    <a:pt x="1026257" y="178981"/>
                    <a:pt x="1021177" y="185331"/>
                  </a:cubicBezTo>
                  <a:cubicBezTo>
                    <a:pt x="1016097" y="191681"/>
                    <a:pt x="1008477" y="194221"/>
                    <a:pt x="994507" y="196761"/>
                  </a:cubicBezTo>
                  <a:cubicBezTo>
                    <a:pt x="942437" y="208191"/>
                    <a:pt x="646527" y="225971"/>
                    <a:pt x="602077" y="196761"/>
                  </a:cubicBezTo>
                  <a:cubicBezTo>
                    <a:pt x="588107" y="186601"/>
                    <a:pt x="584297" y="167551"/>
                    <a:pt x="588107" y="157391"/>
                  </a:cubicBezTo>
                  <a:cubicBezTo>
                    <a:pt x="590647" y="147231"/>
                    <a:pt x="600807" y="142151"/>
                    <a:pt x="617317" y="137071"/>
                  </a:cubicBezTo>
                  <a:cubicBezTo>
                    <a:pt x="670657" y="120561"/>
                    <a:pt x="942437" y="121831"/>
                    <a:pt x="989427" y="139611"/>
                  </a:cubicBezTo>
                  <a:cubicBezTo>
                    <a:pt x="1002127" y="144691"/>
                    <a:pt x="1007207" y="149771"/>
                    <a:pt x="1009747" y="157391"/>
                  </a:cubicBezTo>
                  <a:cubicBezTo>
                    <a:pt x="1012287" y="166281"/>
                    <a:pt x="1012287" y="182791"/>
                    <a:pt x="1002127" y="190411"/>
                  </a:cubicBezTo>
                  <a:cubicBezTo>
                    <a:pt x="966567" y="215811"/>
                    <a:pt x="674467" y="181521"/>
                    <a:pt x="628747" y="154851"/>
                  </a:cubicBezTo>
                  <a:cubicBezTo>
                    <a:pt x="616047" y="145961"/>
                    <a:pt x="610967" y="135801"/>
                    <a:pt x="609697" y="126911"/>
                  </a:cubicBezTo>
                  <a:cubicBezTo>
                    <a:pt x="609697" y="118021"/>
                    <a:pt x="613507" y="107861"/>
                    <a:pt x="623667" y="101511"/>
                  </a:cubicBezTo>
                  <a:cubicBezTo>
                    <a:pt x="641447" y="90081"/>
                    <a:pt x="690977" y="93891"/>
                    <a:pt x="735427" y="93891"/>
                  </a:cubicBezTo>
                  <a:cubicBezTo>
                    <a:pt x="805277" y="93891"/>
                    <a:pt x="957677" y="88811"/>
                    <a:pt x="995777" y="107861"/>
                  </a:cubicBezTo>
                  <a:cubicBezTo>
                    <a:pt x="1009747" y="115481"/>
                    <a:pt x="1017367" y="125641"/>
                    <a:pt x="1017367" y="134531"/>
                  </a:cubicBezTo>
                  <a:cubicBezTo>
                    <a:pt x="1018637" y="144691"/>
                    <a:pt x="1014827" y="157391"/>
                    <a:pt x="1000857" y="165011"/>
                  </a:cubicBezTo>
                  <a:cubicBezTo>
                    <a:pt x="956407" y="191681"/>
                    <a:pt x="661767" y="186601"/>
                    <a:pt x="612237" y="168821"/>
                  </a:cubicBezTo>
                  <a:cubicBezTo>
                    <a:pt x="598267" y="163741"/>
                    <a:pt x="593187" y="157391"/>
                    <a:pt x="590647" y="149771"/>
                  </a:cubicBezTo>
                  <a:cubicBezTo>
                    <a:pt x="586837" y="139611"/>
                    <a:pt x="590647" y="121831"/>
                    <a:pt x="598267" y="114211"/>
                  </a:cubicBezTo>
                  <a:cubicBezTo>
                    <a:pt x="610967" y="104051"/>
                    <a:pt x="633827" y="107861"/>
                    <a:pt x="668117" y="106591"/>
                  </a:cubicBezTo>
                  <a:cubicBezTo>
                    <a:pt x="754477" y="102781"/>
                    <a:pt x="1084677" y="97701"/>
                    <a:pt x="1139287" y="124371"/>
                  </a:cubicBezTo>
                  <a:cubicBezTo>
                    <a:pt x="1154527" y="130721"/>
                    <a:pt x="1160877" y="140881"/>
                    <a:pt x="1162147" y="149771"/>
                  </a:cubicBezTo>
                  <a:cubicBezTo>
                    <a:pt x="1162147" y="159931"/>
                    <a:pt x="1153257" y="173901"/>
                    <a:pt x="1139287" y="181521"/>
                  </a:cubicBezTo>
                  <a:cubicBezTo>
                    <a:pt x="1107537" y="198031"/>
                    <a:pt x="993237" y="191681"/>
                    <a:pt x="950057" y="184061"/>
                  </a:cubicBezTo>
                  <a:cubicBezTo>
                    <a:pt x="927197" y="180251"/>
                    <a:pt x="914497" y="176441"/>
                    <a:pt x="899257" y="165011"/>
                  </a:cubicBezTo>
                  <a:cubicBezTo>
                    <a:pt x="881477" y="149771"/>
                    <a:pt x="848457" y="116751"/>
                    <a:pt x="853537" y="96431"/>
                  </a:cubicBezTo>
                  <a:cubicBezTo>
                    <a:pt x="858617" y="72301"/>
                    <a:pt x="914497" y="51981"/>
                    <a:pt x="957677" y="36741"/>
                  </a:cubicBezTo>
                  <a:cubicBezTo>
                    <a:pt x="1016097" y="15151"/>
                    <a:pt x="1140557" y="-5169"/>
                    <a:pt x="1181197" y="1181"/>
                  </a:cubicBezTo>
                  <a:cubicBezTo>
                    <a:pt x="1198977" y="3721"/>
                    <a:pt x="1211677" y="10071"/>
                    <a:pt x="1215487" y="18961"/>
                  </a:cubicBezTo>
                  <a:cubicBezTo>
                    <a:pt x="1219297" y="29121"/>
                    <a:pt x="1207867" y="57061"/>
                    <a:pt x="1198977" y="60871"/>
                  </a:cubicBezTo>
                  <a:cubicBezTo>
                    <a:pt x="1188817" y="64681"/>
                    <a:pt x="1162147" y="51981"/>
                    <a:pt x="1157067" y="41821"/>
                  </a:cubicBezTo>
                  <a:cubicBezTo>
                    <a:pt x="1153257" y="34201"/>
                    <a:pt x="1157067" y="20231"/>
                    <a:pt x="1162147" y="13881"/>
                  </a:cubicBezTo>
                  <a:cubicBezTo>
                    <a:pt x="1167227" y="6261"/>
                    <a:pt x="1179927" y="-89"/>
                    <a:pt x="1188817" y="1181"/>
                  </a:cubicBezTo>
                  <a:cubicBezTo>
                    <a:pt x="1197707" y="2451"/>
                    <a:pt x="1215487" y="15151"/>
                    <a:pt x="1216757" y="25311"/>
                  </a:cubicBezTo>
                  <a:cubicBezTo>
                    <a:pt x="1219297" y="35471"/>
                    <a:pt x="1209137" y="51981"/>
                    <a:pt x="1192627" y="63411"/>
                  </a:cubicBezTo>
                  <a:cubicBezTo>
                    <a:pt x="1149447" y="88811"/>
                    <a:pt x="901797" y="82461"/>
                    <a:pt x="899257" y="98971"/>
                  </a:cubicBezTo>
                  <a:cubicBezTo>
                    <a:pt x="897987" y="105321"/>
                    <a:pt x="928467" y="116751"/>
                    <a:pt x="952597" y="121831"/>
                  </a:cubicBezTo>
                  <a:cubicBezTo>
                    <a:pt x="995777" y="131991"/>
                    <a:pt x="1108807" y="110401"/>
                    <a:pt x="1139287" y="124371"/>
                  </a:cubicBezTo>
                  <a:cubicBezTo>
                    <a:pt x="1153257" y="129451"/>
                    <a:pt x="1160877" y="140881"/>
                    <a:pt x="1162147" y="149771"/>
                  </a:cubicBezTo>
                  <a:cubicBezTo>
                    <a:pt x="1162147" y="158661"/>
                    <a:pt x="1155797" y="173901"/>
                    <a:pt x="1139287" y="181521"/>
                  </a:cubicBezTo>
                  <a:cubicBezTo>
                    <a:pt x="1079597" y="210731"/>
                    <a:pt x="659227" y="199301"/>
                    <a:pt x="604617" y="166281"/>
                  </a:cubicBezTo>
                  <a:cubicBezTo>
                    <a:pt x="590647" y="157391"/>
                    <a:pt x="586837" y="143421"/>
                    <a:pt x="588107" y="134531"/>
                  </a:cubicBezTo>
                  <a:cubicBezTo>
                    <a:pt x="589377" y="124371"/>
                    <a:pt x="596997" y="114211"/>
                    <a:pt x="612237" y="106591"/>
                  </a:cubicBezTo>
                  <a:cubicBezTo>
                    <a:pt x="661767" y="85001"/>
                    <a:pt x="938627" y="93891"/>
                    <a:pt x="988157" y="106591"/>
                  </a:cubicBezTo>
                  <a:cubicBezTo>
                    <a:pt x="1002127" y="110401"/>
                    <a:pt x="1008477" y="114211"/>
                    <a:pt x="1013557" y="120561"/>
                  </a:cubicBezTo>
                  <a:cubicBezTo>
                    <a:pt x="1017367" y="126911"/>
                    <a:pt x="1019907" y="135801"/>
                    <a:pt x="1017367" y="142151"/>
                  </a:cubicBezTo>
                  <a:cubicBezTo>
                    <a:pt x="1014827" y="151041"/>
                    <a:pt x="1004667" y="162471"/>
                    <a:pt x="986887" y="167551"/>
                  </a:cubicBezTo>
                  <a:cubicBezTo>
                    <a:pt x="934817" y="185331"/>
                    <a:pt x="685897" y="178981"/>
                    <a:pt x="636367" y="156121"/>
                  </a:cubicBezTo>
                  <a:cubicBezTo>
                    <a:pt x="619857" y="148501"/>
                    <a:pt x="609697" y="137071"/>
                    <a:pt x="609697" y="126911"/>
                  </a:cubicBezTo>
                  <a:cubicBezTo>
                    <a:pt x="609697" y="116751"/>
                    <a:pt x="621127" y="102781"/>
                    <a:pt x="636367" y="96431"/>
                  </a:cubicBezTo>
                  <a:cubicBezTo>
                    <a:pt x="678277" y="79921"/>
                    <a:pt x="837027" y="110401"/>
                    <a:pt x="904337" y="121831"/>
                  </a:cubicBezTo>
                  <a:cubicBezTo>
                    <a:pt x="944977" y="128181"/>
                    <a:pt x="986887" y="130721"/>
                    <a:pt x="1002127" y="145961"/>
                  </a:cubicBezTo>
                  <a:cubicBezTo>
                    <a:pt x="1009747" y="154851"/>
                    <a:pt x="1012287" y="170091"/>
                    <a:pt x="1009747" y="178981"/>
                  </a:cubicBezTo>
                  <a:cubicBezTo>
                    <a:pt x="1007207" y="186601"/>
                    <a:pt x="1002127" y="191681"/>
                    <a:pt x="989427" y="196761"/>
                  </a:cubicBezTo>
                  <a:cubicBezTo>
                    <a:pt x="942437" y="214541"/>
                    <a:pt x="671927" y="219621"/>
                    <a:pt x="617317" y="199301"/>
                  </a:cubicBezTo>
                  <a:cubicBezTo>
                    <a:pt x="599537" y="192951"/>
                    <a:pt x="588107" y="182791"/>
                    <a:pt x="585567" y="172631"/>
                  </a:cubicBezTo>
                  <a:cubicBezTo>
                    <a:pt x="584297" y="163741"/>
                    <a:pt x="590647" y="151041"/>
                    <a:pt x="595727" y="144691"/>
                  </a:cubicBezTo>
                  <a:cubicBezTo>
                    <a:pt x="600807" y="139611"/>
                    <a:pt x="605887" y="138341"/>
                    <a:pt x="617317" y="137071"/>
                  </a:cubicBezTo>
                  <a:cubicBezTo>
                    <a:pt x="665577" y="128181"/>
                    <a:pt x="943707" y="114211"/>
                    <a:pt x="998317" y="135801"/>
                  </a:cubicBezTo>
                  <a:cubicBezTo>
                    <a:pt x="1014827" y="143421"/>
                    <a:pt x="1026257" y="154851"/>
                    <a:pt x="1026257" y="165011"/>
                  </a:cubicBezTo>
                  <a:cubicBezTo>
                    <a:pt x="1027527" y="175171"/>
                    <a:pt x="1018637" y="189141"/>
                    <a:pt x="1002127" y="196761"/>
                  </a:cubicBezTo>
                  <a:cubicBezTo>
                    <a:pt x="944977" y="222161"/>
                    <a:pt x="580487" y="196761"/>
                    <a:pt x="538577" y="161201"/>
                  </a:cubicBezTo>
                  <a:cubicBezTo>
                    <a:pt x="527147" y="152311"/>
                    <a:pt x="527147" y="135801"/>
                    <a:pt x="529687" y="126911"/>
                  </a:cubicBezTo>
                  <a:cubicBezTo>
                    <a:pt x="532227" y="118021"/>
                    <a:pt x="538577" y="111671"/>
                    <a:pt x="551277" y="106591"/>
                  </a:cubicBezTo>
                  <a:cubicBezTo>
                    <a:pt x="602077" y="87541"/>
                    <a:pt x="903067" y="79921"/>
                    <a:pt x="955137" y="106591"/>
                  </a:cubicBezTo>
                  <a:cubicBezTo>
                    <a:pt x="972917" y="115481"/>
                    <a:pt x="980537" y="130721"/>
                    <a:pt x="979267" y="142151"/>
                  </a:cubicBezTo>
                  <a:cubicBezTo>
                    <a:pt x="977997" y="152311"/>
                    <a:pt x="966567" y="162471"/>
                    <a:pt x="947517" y="170091"/>
                  </a:cubicBezTo>
                  <a:cubicBezTo>
                    <a:pt x="894177" y="191681"/>
                    <a:pt x="643987" y="191681"/>
                    <a:pt x="593187" y="178981"/>
                  </a:cubicBezTo>
                  <a:cubicBezTo>
                    <a:pt x="577947" y="175171"/>
                    <a:pt x="570327" y="171361"/>
                    <a:pt x="565247" y="163741"/>
                  </a:cubicBezTo>
                  <a:cubicBezTo>
                    <a:pt x="560167" y="156121"/>
                    <a:pt x="557627" y="140881"/>
                    <a:pt x="561437" y="131991"/>
                  </a:cubicBezTo>
                  <a:cubicBezTo>
                    <a:pt x="566517" y="121831"/>
                    <a:pt x="576677" y="114211"/>
                    <a:pt x="594457" y="110401"/>
                  </a:cubicBezTo>
                  <a:cubicBezTo>
                    <a:pt x="645257" y="97701"/>
                    <a:pt x="871317" y="112941"/>
                    <a:pt x="919577" y="137071"/>
                  </a:cubicBezTo>
                  <a:cubicBezTo>
                    <a:pt x="937357" y="145961"/>
                    <a:pt x="946247" y="158661"/>
                    <a:pt x="947517" y="170091"/>
                  </a:cubicBezTo>
                  <a:cubicBezTo>
                    <a:pt x="948787" y="182791"/>
                    <a:pt x="937357" y="200571"/>
                    <a:pt x="927197" y="209461"/>
                  </a:cubicBezTo>
                  <a:cubicBezTo>
                    <a:pt x="915767" y="218351"/>
                    <a:pt x="900527" y="219621"/>
                    <a:pt x="884017" y="220891"/>
                  </a:cubicBezTo>
                  <a:cubicBezTo>
                    <a:pt x="859887" y="223431"/>
                    <a:pt x="821787" y="217081"/>
                    <a:pt x="795117" y="213271"/>
                  </a:cubicBezTo>
                  <a:cubicBezTo>
                    <a:pt x="772257" y="209461"/>
                    <a:pt x="750667" y="205651"/>
                    <a:pt x="732887" y="198031"/>
                  </a:cubicBezTo>
                  <a:cubicBezTo>
                    <a:pt x="717647" y="190411"/>
                    <a:pt x="706217" y="184061"/>
                    <a:pt x="696057" y="171361"/>
                  </a:cubicBezTo>
                  <a:cubicBezTo>
                    <a:pt x="682087" y="156121"/>
                    <a:pt x="665577" y="126911"/>
                    <a:pt x="666847" y="106591"/>
                  </a:cubicBezTo>
                  <a:cubicBezTo>
                    <a:pt x="668117" y="90081"/>
                    <a:pt x="684627" y="72301"/>
                    <a:pt x="697327" y="60871"/>
                  </a:cubicBezTo>
                  <a:cubicBezTo>
                    <a:pt x="710027" y="50711"/>
                    <a:pt x="727807" y="44361"/>
                    <a:pt x="744317" y="40551"/>
                  </a:cubicBezTo>
                  <a:cubicBezTo>
                    <a:pt x="763367" y="36741"/>
                    <a:pt x="793847" y="31661"/>
                    <a:pt x="807817" y="39281"/>
                  </a:cubicBezTo>
                  <a:cubicBezTo>
                    <a:pt x="819247" y="46901"/>
                    <a:pt x="829407" y="64681"/>
                    <a:pt x="826867" y="74841"/>
                  </a:cubicBezTo>
                  <a:cubicBezTo>
                    <a:pt x="825597" y="86271"/>
                    <a:pt x="807817" y="102781"/>
                    <a:pt x="792577" y="106591"/>
                  </a:cubicBezTo>
                  <a:cubicBezTo>
                    <a:pt x="774797" y="110401"/>
                    <a:pt x="732887" y="100241"/>
                    <a:pt x="722727" y="87541"/>
                  </a:cubicBezTo>
                  <a:cubicBezTo>
                    <a:pt x="715107" y="76111"/>
                    <a:pt x="716377" y="51981"/>
                    <a:pt x="722727" y="41821"/>
                  </a:cubicBezTo>
                  <a:cubicBezTo>
                    <a:pt x="726537" y="35471"/>
                    <a:pt x="732887" y="32931"/>
                    <a:pt x="744317" y="30391"/>
                  </a:cubicBezTo>
                  <a:cubicBezTo>
                    <a:pt x="765907" y="26581"/>
                    <a:pt x="815437" y="34201"/>
                    <a:pt x="850997" y="40551"/>
                  </a:cubicBezTo>
                  <a:cubicBezTo>
                    <a:pt x="889097" y="46901"/>
                    <a:pt x="943707" y="50711"/>
                    <a:pt x="965297" y="68491"/>
                  </a:cubicBezTo>
                  <a:cubicBezTo>
                    <a:pt x="977997" y="78651"/>
                    <a:pt x="986887" y="97701"/>
                    <a:pt x="985617" y="109131"/>
                  </a:cubicBezTo>
                  <a:cubicBezTo>
                    <a:pt x="984347" y="118021"/>
                    <a:pt x="975457" y="124371"/>
                    <a:pt x="964027" y="131991"/>
                  </a:cubicBezTo>
                  <a:cubicBezTo>
                    <a:pt x="938627" y="148501"/>
                    <a:pt x="852267" y="185331"/>
                    <a:pt x="828137" y="175171"/>
                  </a:cubicBezTo>
                  <a:cubicBezTo>
                    <a:pt x="814167" y="170091"/>
                    <a:pt x="805277" y="149771"/>
                    <a:pt x="807817" y="138341"/>
                  </a:cubicBezTo>
                  <a:cubicBezTo>
                    <a:pt x="810357" y="128181"/>
                    <a:pt x="825597" y="118021"/>
                    <a:pt x="842107" y="114211"/>
                  </a:cubicBezTo>
                  <a:cubicBezTo>
                    <a:pt x="870047" y="107861"/>
                    <a:pt x="922117" y="134531"/>
                    <a:pt x="974187" y="143421"/>
                  </a:cubicBezTo>
                  <a:cubicBezTo>
                    <a:pt x="1045307" y="153581"/>
                    <a:pt x="1193897" y="145961"/>
                    <a:pt x="1231997" y="168821"/>
                  </a:cubicBezTo>
                  <a:cubicBezTo>
                    <a:pt x="1245967" y="177711"/>
                    <a:pt x="1256127" y="191681"/>
                    <a:pt x="1254857" y="201841"/>
                  </a:cubicBezTo>
                  <a:cubicBezTo>
                    <a:pt x="1253587" y="212001"/>
                    <a:pt x="1242157" y="222161"/>
                    <a:pt x="1224377" y="228511"/>
                  </a:cubicBezTo>
                  <a:cubicBezTo>
                    <a:pt x="1168497" y="250101"/>
                    <a:pt x="877667" y="256451"/>
                    <a:pt x="828137" y="228511"/>
                  </a:cubicBezTo>
                  <a:cubicBezTo>
                    <a:pt x="812897" y="220891"/>
                    <a:pt x="805277" y="204381"/>
                    <a:pt x="806547" y="194221"/>
                  </a:cubicBezTo>
                  <a:cubicBezTo>
                    <a:pt x="807817" y="184061"/>
                    <a:pt x="819247" y="173901"/>
                    <a:pt x="838297" y="168821"/>
                  </a:cubicBezTo>
                  <a:cubicBezTo>
                    <a:pt x="900527" y="149771"/>
                    <a:pt x="1188817" y="194221"/>
                    <a:pt x="1294227" y="206921"/>
                  </a:cubicBezTo>
                  <a:cubicBezTo>
                    <a:pt x="1348837" y="214541"/>
                    <a:pt x="1397097" y="217081"/>
                    <a:pt x="1421227" y="228511"/>
                  </a:cubicBezTo>
                  <a:cubicBezTo>
                    <a:pt x="1432657" y="233591"/>
                    <a:pt x="1440277" y="239941"/>
                    <a:pt x="1444087" y="247561"/>
                  </a:cubicBezTo>
                  <a:cubicBezTo>
                    <a:pt x="1446627" y="255181"/>
                    <a:pt x="1445357" y="269151"/>
                    <a:pt x="1440277" y="276771"/>
                  </a:cubicBezTo>
                  <a:cubicBezTo>
                    <a:pt x="1435197" y="284391"/>
                    <a:pt x="1428847" y="286931"/>
                    <a:pt x="1414877" y="290741"/>
                  </a:cubicBezTo>
                  <a:cubicBezTo>
                    <a:pt x="1355187" y="307251"/>
                    <a:pt x="984347" y="332651"/>
                    <a:pt x="933547" y="304711"/>
                  </a:cubicBezTo>
                  <a:cubicBezTo>
                    <a:pt x="919577" y="298361"/>
                    <a:pt x="914497" y="285661"/>
                    <a:pt x="914497" y="275501"/>
                  </a:cubicBezTo>
                  <a:cubicBezTo>
                    <a:pt x="915767" y="265341"/>
                    <a:pt x="933547" y="247561"/>
                    <a:pt x="942437" y="247561"/>
                  </a:cubicBezTo>
                  <a:cubicBezTo>
                    <a:pt x="951327" y="247561"/>
                    <a:pt x="955137" y="267881"/>
                    <a:pt x="969107" y="272961"/>
                  </a:cubicBezTo>
                  <a:cubicBezTo>
                    <a:pt x="997047" y="284391"/>
                    <a:pt x="1051657" y="266611"/>
                    <a:pt x="1116427" y="267881"/>
                  </a:cubicBezTo>
                  <a:cubicBezTo>
                    <a:pt x="1235807" y="269151"/>
                    <a:pt x="1563467" y="272961"/>
                    <a:pt x="1630777" y="300901"/>
                  </a:cubicBezTo>
                  <a:cubicBezTo>
                    <a:pt x="1651097" y="309791"/>
                    <a:pt x="1661257" y="319951"/>
                    <a:pt x="1663797" y="330111"/>
                  </a:cubicBezTo>
                  <a:cubicBezTo>
                    <a:pt x="1666337" y="340271"/>
                    <a:pt x="1658717" y="352971"/>
                    <a:pt x="1652367" y="359321"/>
                  </a:cubicBezTo>
                  <a:cubicBezTo>
                    <a:pt x="1647287" y="365671"/>
                    <a:pt x="1642207" y="365671"/>
                    <a:pt x="1630777" y="368211"/>
                  </a:cubicBezTo>
                  <a:cubicBezTo>
                    <a:pt x="1599027" y="373291"/>
                    <a:pt x="1464407" y="372021"/>
                    <a:pt x="1440277" y="356781"/>
                  </a:cubicBezTo>
                  <a:cubicBezTo>
                    <a:pt x="1432657" y="350431"/>
                    <a:pt x="1430117" y="342811"/>
                    <a:pt x="1430117" y="336461"/>
                  </a:cubicBezTo>
                  <a:cubicBezTo>
                    <a:pt x="1428847" y="327571"/>
                    <a:pt x="1432657" y="314871"/>
                    <a:pt x="1440277" y="307251"/>
                  </a:cubicBezTo>
                  <a:cubicBezTo>
                    <a:pt x="1454247" y="294551"/>
                    <a:pt x="1484727" y="293281"/>
                    <a:pt x="1522827" y="288201"/>
                  </a:cubicBezTo>
                  <a:cubicBezTo>
                    <a:pt x="1610457" y="275501"/>
                    <a:pt x="1897477" y="258991"/>
                    <a:pt x="1954627" y="272961"/>
                  </a:cubicBezTo>
                  <a:cubicBezTo>
                    <a:pt x="1968597" y="275501"/>
                    <a:pt x="1974947" y="279311"/>
                    <a:pt x="1980027" y="286931"/>
                  </a:cubicBezTo>
                  <a:cubicBezTo>
                    <a:pt x="1985107" y="293281"/>
                    <a:pt x="1986377" y="308521"/>
                    <a:pt x="1982567" y="316141"/>
                  </a:cubicBezTo>
                  <a:cubicBezTo>
                    <a:pt x="1978757" y="325031"/>
                    <a:pt x="1968597" y="331381"/>
                    <a:pt x="1953357" y="336461"/>
                  </a:cubicBezTo>
                  <a:cubicBezTo>
                    <a:pt x="1911447" y="347891"/>
                    <a:pt x="1778097" y="332651"/>
                    <a:pt x="1704437" y="327571"/>
                  </a:cubicBezTo>
                  <a:cubicBezTo>
                    <a:pt x="1644747" y="323761"/>
                    <a:pt x="1572357" y="321221"/>
                    <a:pt x="1543147" y="309791"/>
                  </a:cubicBezTo>
                  <a:cubicBezTo>
                    <a:pt x="1530447" y="305981"/>
                    <a:pt x="1521557" y="302171"/>
                    <a:pt x="1517747" y="294551"/>
                  </a:cubicBezTo>
                  <a:cubicBezTo>
                    <a:pt x="1513937" y="285661"/>
                    <a:pt x="1515207" y="267881"/>
                    <a:pt x="1521557" y="258991"/>
                  </a:cubicBezTo>
                  <a:cubicBezTo>
                    <a:pt x="1530447" y="246291"/>
                    <a:pt x="1552037" y="241211"/>
                    <a:pt x="1576167" y="234861"/>
                  </a:cubicBezTo>
                  <a:cubicBezTo>
                    <a:pt x="1618077" y="223431"/>
                    <a:pt x="1696817" y="215811"/>
                    <a:pt x="1756507" y="212001"/>
                  </a:cubicBezTo>
                  <a:cubicBezTo>
                    <a:pt x="1813657" y="208191"/>
                    <a:pt x="1889857" y="199301"/>
                    <a:pt x="1924147" y="210731"/>
                  </a:cubicBezTo>
                  <a:cubicBezTo>
                    <a:pt x="1941927" y="217081"/>
                    <a:pt x="1955897" y="228511"/>
                    <a:pt x="1959707" y="238671"/>
                  </a:cubicBezTo>
                  <a:cubicBezTo>
                    <a:pt x="1962247" y="247561"/>
                    <a:pt x="1955897" y="261531"/>
                    <a:pt x="1949547" y="269151"/>
                  </a:cubicBezTo>
                  <a:cubicBezTo>
                    <a:pt x="1944467" y="274231"/>
                    <a:pt x="1939387" y="275501"/>
                    <a:pt x="1927957" y="278041"/>
                  </a:cubicBezTo>
                  <a:cubicBezTo>
                    <a:pt x="1883507" y="288201"/>
                    <a:pt x="1693007" y="293281"/>
                    <a:pt x="1606647" y="290741"/>
                  </a:cubicBezTo>
                  <a:cubicBezTo>
                    <a:pt x="1546957" y="289471"/>
                    <a:pt x="1477107" y="293281"/>
                    <a:pt x="1456787" y="276771"/>
                  </a:cubicBezTo>
                  <a:cubicBezTo>
                    <a:pt x="1446627" y="270421"/>
                    <a:pt x="1444087" y="257721"/>
                    <a:pt x="1445357" y="248831"/>
                  </a:cubicBezTo>
                  <a:cubicBezTo>
                    <a:pt x="1447897" y="238671"/>
                    <a:pt x="1454247" y="228511"/>
                    <a:pt x="1470757" y="220891"/>
                  </a:cubicBezTo>
                  <a:cubicBezTo>
                    <a:pt x="1517747" y="198031"/>
                    <a:pt x="1765397" y="185331"/>
                    <a:pt x="1814927" y="206921"/>
                  </a:cubicBezTo>
                  <a:cubicBezTo>
                    <a:pt x="1831437" y="213271"/>
                    <a:pt x="1841597" y="225971"/>
                    <a:pt x="1842867" y="237401"/>
                  </a:cubicBezTo>
                  <a:cubicBezTo>
                    <a:pt x="1844137" y="247561"/>
                    <a:pt x="1836517" y="267881"/>
                    <a:pt x="1823817" y="272961"/>
                  </a:cubicBezTo>
                  <a:cubicBezTo>
                    <a:pt x="1800957" y="284391"/>
                    <a:pt x="1733647" y="261531"/>
                    <a:pt x="1696817" y="248831"/>
                  </a:cubicBezTo>
                  <a:cubicBezTo>
                    <a:pt x="1666337" y="238671"/>
                    <a:pt x="1633317" y="222161"/>
                    <a:pt x="1618077" y="208191"/>
                  </a:cubicBezTo>
                  <a:cubicBezTo>
                    <a:pt x="1607917" y="199301"/>
                    <a:pt x="1600297" y="190411"/>
                    <a:pt x="1600297" y="180251"/>
                  </a:cubicBezTo>
                  <a:cubicBezTo>
                    <a:pt x="1599027" y="170091"/>
                    <a:pt x="1607917" y="153581"/>
                    <a:pt x="1619347" y="145961"/>
                  </a:cubicBezTo>
                  <a:cubicBezTo>
                    <a:pt x="1632047" y="135801"/>
                    <a:pt x="1654907" y="135801"/>
                    <a:pt x="1677767" y="135801"/>
                  </a:cubicBezTo>
                  <a:cubicBezTo>
                    <a:pt x="1713327" y="134531"/>
                    <a:pt x="1786987" y="137071"/>
                    <a:pt x="1812387" y="149771"/>
                  </a:cubicBezTo>
                  <a:cubicBezTo>
                    <a:pt x="1826357" y="157391"/>
                    <a:pt x="1837787" y="168821"/>
                    <a:pt x="1837787" y="178981"/>
                  </a:cubicBezTo>
                  <a:cubicBezTo>
                    <a:pt x="1839057" y="190411"/>
                    <a:pt x="1828897" y="208191"/>
                    <a:pt x="1812387" y="215811"/>
                  </a:cubicBezTo>
                  <a:cubicBezTo>
                    <a:pt x="1771747" y="237401"/>
                    <a:pt x="1592677" y="225971"/>
                    <a:pt x="1552037" y="212001"/>
                  </a:cubicBezTo>
                  <a:cubicBezTo>
                    <a:pt x="1538067" y="206921"/>
                    <a:pt x="1530447" y="201841"/>
                    <a:pt x="1527907" y="192951"/>
                  </a:cubicBezTo>
                  <a:cubicBezTo>
                    <a:pt x="1524097" y="181521"/>
                    <a:pt x="1529177" y="162471"/>
                    <a:pt x="1541877" y="149771"/>
                  </a:cubicBezTo>
                  <a:cubicBezTo>
                    <a:pt x="1568547" y="121831"/>
                    <a:pt x="1705707" y="83731"/>
                    <a:pt x="1737457" y="83731"/>
                  </a:cubicBezTo>
                  <a:cubicBezTo>
                    <a:pt x="1748887" y="83731"/>
                    <a:pt x="1753967" y="87541"/>
                    <a:pt x="1759047" y="92621"/>
                  </a:cubicBezTo>
                  <a:cubicBezTo>
                    <a:pt x="1765397" y="97701"/>
                    <a:pt x="1771747" y="111671"/>
                    <a:pt x="1769207" y="120561"/>
                  </a:cubicBezTo>
                  <a:cubicBezTo>
                    <a:pt x="1766667" y="130721"/>
                    <a:pt x="1752697" y="144691"/>
                    <a:pt x="1737457" y="148501"/>
                  </a:cubicBezTo>
                  <a:cubicBezTo>
                    <a:pt x="1715867" y="154851"/>
                    <a:pt x="1689197" y="139611"/>
                    <a:pt x="1649827" y="137071"/>
                  </a:cubicBezTo>
                  <a:cubicBezTo>
                    <a:pt x="1568547" y="131991"/>
                    <a:pt x="1329787" y="157391"/>
                    <a:pt x="1277717" y="139611"/>
                  </a:cubicBezTo>
                  <a:cubicBezTo>
                    <a:pt x="1262477" y="134531"/>
                    <a:pt x="1252317" y="128181"/>
                    <a:pt x="1251047" y="118021"/>
                  </a:cubicBezTo>
                  <a:cubicBezTo>
                    <a:pt x="1248507" y="109131"/>
                    <a:pt x="1253587" y="90081"/>
                    <a:pt x="1267557" y="81191"/>
                  </a:cubicBezTo>
                  <a:cubicBezTo>
                    <a:pt x="1306927" y="57061"/>
                    <a:pt x="1552037" y="79921"/>
                    <a:pt x="1597757" y="106591"/>
                  </a:cubicBezTo>
                  <a:cubicBezTo>
                    <a:pt x="1614267" y="115481"/>
                    <a:pt x="1623157" y="130721"/>
                    <a:pt x="1621887" y="142151"/>
                  </a:cubicBezTo>
                  <a:cubicBezTo>
                    <a:pt x="1620617" y="152311"/>
                    <a:pt x="1609187" y="163741"/>
                    <a:pt x="1590137" y="170091"/>
                  </a:cubicBezTo>
                  <a:cubicBezTo>
                    <a:pt x="1536797" y="190411"/>
                    <a:pt x="1287877" y="191681"/>
                    <a:pt x="1239617" y="170091"/>
                  </a:cubicBezTo>
                  <a:cubicBezTo>
                    <a:pt x="1223107" y="163741"/>
                    <a:pt x="1214217" y="151041"/>
                    <a:pt x="1212947" y="142151"/>
                  </a:cubicBezTo>
                  <a:cubicBezTo>
                    <a:pt x="1211677" y="135801"/>
                    <a:pt x="1214217" y="126911"/>
                    <a:pt x="1219297" y="123101"/>
                  </a:cubicBezTo>
                  <a:cubicBezTo>
                    <a:pt x="1224377" y="116751"/>
                    <a:pt x="1230727" y="114211"/>
                    <a:pt x="1244697" y="111671"/>
                  </a:cubicBezTo>
                  <a:cubicBezTo>
                    <a:pt x="1304387" y="102781"/>
                    <a:pt x="1677767" y="119291"/>
                    <a:pt x="1736187" y="153581"/>
                  </a:cubicBezTo>
                  <a:cubicBezTo>
                    <a:pt x="1752697" y="162471"/>
                    <a:pt x="1761587" y="176441"/>
                    <a:pt x="1760317" y="186601"/>
                  </a:cubicBezTo>
                  <a:cubicBezTo>
                    <a:pt x="1759047" y="198031"/>
                    <a:pt x="1747617" y="206921"/>
                    <a:pt x="1728567" y="214541"/>
                  </a:cubicBezTo>
                  <a:cubicBezTo>
                    <a:pt x="1651097" y="243751"/>
                    <a:pt x="1125317" y="251371"/>
                    <a:pt x="1065627" y="210731"/>
                  </a:cubicBezTo>
                  <a:cubicBezTo>
                    <a:pt x="1051657" y="200571"/>
                    <a:pt x="1047847" y="182791"/>
                    <a:pt x="1051657" y="172631"/>
                  </a:cubicBezTo>
                  <a:cubicBezTo>
                    <a:pt x="1054197" y="163741"/>
                    <a:pt x="1063087" y="158661"/>
                    <a:pt x="1079597" y="153581"/>
                  </a:cubicBezTo>
                  <a:cubicBezTo>
                    <a:pt x="1144367" y="133261"/>
                    <a:pt x="1541877" y="138341"/>
                    <a:pt x="1604107" y="153581"/>
                  </a:cubicBezTo>
                  <a:cubicBezTo>
                    <a:pt x="1618077" y="157391"/>
                    <a:pt x="1623157" y="159931"/>
                    <a:pt x="1628237" y="166281"/>
                  </a:cubicBezTo>
                  <a:cubicBezTo>
                    <a:pt x="1633317" y="171361"/>
                    <a:pt x="1635857" y="180251"/>
                    <a:pt x="1633317" y="186601"/>
                  </a:cubicBezTo>
                  <a:cubicBezTo>
                    <a:pt x="1630777" y="196761"/>
                    <a:pt x="1621887" y="206921"/>
                    <a:pt x="1604107" y="213271"/>
                  </a:cubicBezTo>
                  <a:cubicBezTo>
                    <a:pt x="1538067" y="238671"/>
                    <a:pt x="1219297" y="215811"/>
                    <a:pt x="1082137" y="209461"/>
                  </a:cubicBezTo>
                  <a:cubicBezTo>
                    <a:pt x="991967" y="205651"/>
                    <a:pt x="911957" y="203111"/>
                    <a:pt x="859887" y="192951"/>
                  </a:cubicBezTo>
                  <a:cubicBezTo>
                    <a:pt x="831947" y="186601"/>
                    <a:pt x="804007" y="182791"/>
                    <a:pt x="795117" y="171361"/>
                  </a:cubicBezTo>
                  <a:cubicBezTo>
                    <a:pt x="788767" y="163741"/>
                    <a:pt x="788767" y="149771"/>
                    <a:pt x="791307" y="142151"/>
                  </a:cubicBezTo>
                  <a:cubicBezTo>
                    <a:pt x="793847" y="134531"/>
                    <a:pt x="800197" y="128181"/>
                    <a:pt x="812897" y="123101"/>
                  </a:cubicBezTo>
                  <a:cubicBezTo>
                    <a:pt x="861157" y="104051"/>
                    <a:pt x="1120237" y="119291"/>
                    <a:pt x="1204057" y="121831"/>
                  </a:cubicBezTo>
                  <a:cubicBezTo>
                    <a:pt x="1243427" y="123101"/>
                    <a:pt x="1275177" y="116751"/>
                    <a:pt x="1290417" y="128181"/>
                  </a:cubicBezTo>
                  <a:cubicBezTo>
                    <a:pt x="1300577" y="135801"/>
                    <a:pt x="1305657" y="152311"/>
                    <a:pt x="1303117" y="162471"/>
                  </a:cubicBezTo>
                  <a:cubicBezTo>
                    <a:pt x="1300577" y="172631"/>
                    <a:pt x="1290417" y="180251"/>
                    <a:pt x="1276447" y="186601"/>
                  </a:cubicBezTo>
                  <a:cubicBezTo>
                    <a:pt x="1239617" y="203111"/>
                    <a:pt x="1149447" y="206921"/>
                    <a:pt x="1065627" y="212001"/>
                  </a:cubicBezTo>
                  <a:cubicBezTo>
                    <a:pt x="942437" y="218351"/>
                    <a:pt x="696057" y="215811"/>
                    <a:pt x="604617" y="206921"/>
                  </a:cubicBezTo>
                  <a:cubicBezTo>
                    <a:pt x="566517" y="203111"/>
                    <a:pt x="537307" y="201841"/>
                    <a:pt x="523337" y="190411"/>
                  </a:cubicBezTo>
                  <a:cubicBezTo>
                    <a:pt x="515717" y="184061"/>
                    <a:pt x="511907" y="172631"/>
                    <a:pt x="513177" y="165011"/>
                  </a:cubicBezTo>
                  <a:cubicBezTo>
                    <a:pt x="515717" y="156121"/>
                    <a:pt x="520797" y="145961"/>
                    <a:pt x="536037" y="139611"/>
                  </a:cubicBezTo>
                  <a:cubicBezTo>
                    <a:pt x="595727" y="112941"/>
                    <a:pt x="1005937" y="112941"/>
                    <a:pt x="1061817" y="142151"/>
                  </a:cubicBezTo>
                  <a:cubicBezTo>
                    <a:pt x="1075787" y="149771"/>
                    <a:pt x="1080867" y="162471"/>
                    <a:pt x="1080867" y="171361"/>
                  </a:cubicBezTo>
                  <a:cubicBezTo>
                    <a:pt x="1080867" y="180251"/>
                    <a:pt x="1074517" y="191681"/>
                    <a:pt x="1060547" y="199301"/>
                  </a:cubicBezTo>
                  <a:cubicBezTo>
                    <a:pt x="1024987" y="218351"/>
                    <a:pt x="904337" y="210731"/>
                    <a:pt x="812897" y="209461"/>
                  </a:cubicBezTo>
                  <a:cubicBezTo>
                    <a:pt x="697327" y="206921"/>
                    <a:pt x="472537" y="212001"/>
                    <a:pt x="423007" y="182791"/>
                  </a:cubicBezTo>
                  <a:cubicBezTo>
                    <a:pt x="406497" y="173901"/>
                    <a:pt x="398877" y="159931"/>
                    <a:pt x="398877" y="149771"/>
                  </a:cubicBezTo>
                  <a:cubicBezTo>
                    <a:pt x="400147" y="139611"/>
                    <a:pt x="407767" y="129451"/>
                    <a:pt x="423007" y="123101"/>
                  </a:cubicBezTo>
                  <a:cubicBezTo>
                    <a:pt x="478887" y="98971"/>
                    <a:pt x="839567" y="110401"/>
                    <a:pt x="891637" y="139611"/>
                  </a:cubicBezTo>
                  <a:cubicBezTo>
                    <a:pt x="905607" y="148501"/>
                    <a:pt x="910687" y="161201"/>
                    <a:pt x="910687" y="170091"/>
                  </a:cubicBezTo>
                  <a:cubicBezTo>
                    <a:pt x="910687" y="180251"/>
                    <a:pt x="901797" y="192951"/>
                    <a:pt x="889097" y="199301"/>
                  </a:cubicBezTo>
                  <a:cubicBezTo>
                    <a:pt x="859887" y="215811"/>
                    <a:pt x="783687" y="210731"/>
                    <a:pt x="718917" y="214541"/>
                  </a:cubicBezTo>
                  <a:cubicBezTo>
                    <a:pt x="632557" y="218351"/>
                    <a:pt x="458567" y="241211"/>
                    <a:pt x="415387" y="222161"/>
                  </a:cubicBezTo>
                  <a:cubicBezTo>
                    <a:pt x="400147" y="214541"/>
                    <a:pt x="391257" y="204381"/>
                    <a:pt x="389987" y="194221"/>
                  </a:cubicBezTo>
                  <a:cubicBezTo>
                    <a:pt x="388717" y="184061"/>
                    <a:pt x="393797" y="168821"/>
                    <a:pt x="407767" y="161201"/>
                  </a:cubicBezTo>
                  <a:cubicBezTo>
                    <a:pt x="445867" y="138341"/>
                    <a:pt x="670657" y="143421"/>
                    <a:pt x="713837" y="167551"/>
                  </a:cubicBezTo>
                  <a:cubicBezTo>
                    <a:pt x="729077" y="176441"/>
                    <a:pt x="737967" y="191681"/>
                    <a:pt x="736697" y="203111"/>
                  </a:cubicBezTo>
                  <a:cubicBezTo>
                    <a:pt x="735427" y="213271"/>
                    <a:pt x="721457" y="223431"/>
                    <a:pt x="703677" y="229781"/>
                  </a:cubicBezTo>
                  <a:cubicBezTo>
                    <a:pt x="657957" y="245021"/>
                    <a:pt x="489047" y="224701"/>
                    <a:pt x="421737" y="213271"/>
                  </a:cubicBezTo>
                  <a:cubicBezTo>
                    <a:pt x="382367" y="208191"/>
                    <a:pt x="363317" y="203111"/>
                    <a:pt x="332837" y="191681"/>
                  </a:cubicBezTo>
                  <a:cubicBezTo>
                    <a:pt x="296007" y="177711"/>
                    <a:pt x="231237" y="156121"/>
                    <a:pt x="215997" y="134531"/>
                  </a:cubicBezTo>
                  <a:cubicBezTo>
                    <a:pt x="208377" y="124371"/>
                    <a:pt x="208377" y="110401"/>
                    <a:pt x="212187" y="101511"/>
                  </a:cubicBezTo>
                  <a:cubicBezTo>
                    <a:pt x="215997" y="91351"/>
                    <a:pt x="223617" y="83731"/>
                    <a:pt x="237587" y="78651"/>
                  </a:cubicBezTo>
                  <a:cubicBezTo>
                    <a:pt x="271877" y="65951"/>
                    <a:pt x="411577" y="77381"/>
                    <a:pt x="444597" y="87541"/>
                  </a:cubicBezTo>
                  <a:cubicBezTo>
                    <a:pt x="456027" y="91351"/>
                    <a:pt x="462377" y="93891"/>
                    <a:pt x="467457" y="101511"/>
                  </a:cubicBezTo>
                  <a:cubicBezTo>
                    <a:pt x="472537" y="109131"/>
                    <a:pt x="476347" y="125641"/>
                    <a:pt x="472537" y="134531"/>
                  </a:cubicBezTo>
                  <a:cubicBezTo>
                    <a:pt x="469997" y="144691"/>
                    <a:pt x="462377" y="152311"/>
                    <a:pt x="448407" y="158661"/>
                  </a:cubicBezTo>
                  <a:cubicBezTo>
                    <a:pt x="412847" y="176441"/>
                    <a:pt x="219807" y="186601"/>
                    <a:pt x="219807" y="191681"/>
                  </a:cubicBezTo>
                  <a:cubicBezTo>
                    <a:pt x="219807" y="196761"/>
                    <a:pt x="367127" y="180251"/>
                    <a:pt x="396337" y="191681"/>
                  </a:cubicBezTo>
                  <a:cubicBezTo>
                    <a:pt x="407767" y="196761"/>
                    <a:pt x="411577" y="203111"/>
                    <a:pt x="415387" y="210731"/>
                  </a:cubicBezTo>
                  <a:cubicBezTo>
                    <a:pt x="419197" y="218351"/>
                    <a:pt x="420467" y="228511"/>
                    <a:pt x="417927" y="237401"/>
                  </a:cubicBezTo>
                  <a:cubicBezTo>
                    <a:pt x="415387" y="245021"/>
                    <a:pt x="409037" y="253911"/>
                    <a:pt x="401417" y="258991"/>
                  </a:cubicBezTo>
                  <a:cubicBezTo>
                    <a:pt x="395067" y="262801"/>
                    <a:pt x="387447" y="264071"/>
                    <a:pt x="376017" y="264071"/>
                  </a:cubicBezTo>
                  <a:cubicBezTo>
                    <a:pt x="349347" y="264071"/>
                    <a:pt x="292197" y="251371"/>
                    <a:pt x="251557" y="239941"/>
                  </a:cubicBezTo>
                  <a:cubicBezTo>
                    <a:pt x="212187" y="228511"/>
                    <a:pt x="158847" y="217081"/>
                    <a:pt x="138527" y="192951"/>
                  </a:cubicBezTo>
                  <a:cubicBezTo>
                    <a:pt x="123287" y="173901"/>
                    <a:pt x="120747" y="142151"/>
                    <a:pt x="123287" y="120561"/>
                  </a:cubicBezTo>
                  <a:cubicBezTo>
                    <a:pt x="124557" y="101511"/>
                    <a:pt x="133447" y="83731"/>
                    <a:pt x="144877" y="71031"/>
                  </a:cubicBezTo>
                  <a:cubicBezTo>
                    <a:pt x="157577" y="57061"/>
                    <a:pt x="176627" y="48171"/>
                    <a:pt x="196947" y="41821"/>
                  </a:cubicBezTo>
                  <a:cubicBezTo>
                    <a:pt x="223617" y="32931"/>
                    <a:pt x="254097" y="31661"/>
                    <a:pt x="293467" y="29121"/>
                  </a:cubicBezTo>
                  <a:cubicBezTo>
                    <a:pt x="355697" y="24041"/>
                    <a:pt x="510637" y="1181"/>
                    <a:pt x="538577" y="22771"/>
                  </a:cubicBezTo>
                  <a:cubicBezTo>
                    <a:pt x="550007" y="31661"/>
                    <a:pt x="551277" y="49441"/>
                    <a:pt x="547467" y="58331"/>
                  </a:cubicBezTo>
                  <a:cubicBezTo>
                    <a:pt x="543657" y="68491"/>
                    <a:pt x="534767" y="73571"/>
                    <a:pt x="516987" y="78651"/>
                  </a:cubicBezTo>
                  <a:cubicBezTo>
                    <a:pt x="454757" y="98971"/>
                    <a:pt x="99157" y="109131"/>
                    <a:pt x="36927" y="82461"/>
                  </a:cubicBezTo>
                  <a:cubicBezTo>
                    <a:pt x="17877" y="73571"/>
                    <a:pt x="6447" y="60871"/>
                    <a:pt x="6447" y="49441"/>
                  </a:cubicBezTo>
                  <a:cubicBezTo>
                    <a:pt x="6447" y="38011"/>
                    <a:pt x="19147" y="21501"/>
                    <a:pt x="35657" y="15151"/>
                  </a:cubicBezTo>
                  <a:cubicBezTo>
                    <a:pt x="63597" y="4991"/>
                    <a:pt x="138527" y="25311"/>
                    <a:pt x="179167" y="35471"/>
                  </a:cubicBezTo>
                  <a:cubicBezTo>
                    <a:pt x="209647" y="41821"/>
                    <a:pt x="232507" y="50711"/>
                    <a:pt x="256637" y="60871"/>
                  </a:cubicBezTo>
                  <a:cubicBezTo>
                    <a:pt x="276957" y="69761"/>
                    <a:pt x="309977" y="79921"/>
                    <a:pt x="313787" y="93891"/>
                  </a:cubicBezTo>
                  <a:cubicBezTo>
                    <a:pt x="317597" y="104051"/>
                    <a:pt x="292197" y="120561"/>
                    <a:pt x="297277" y="130721"/>
                  </a:cubicBezTo>
                  <a:cubicBezTo>
                    <a:pt x="307437" y="151041"/>
                    <a:pt x="430627" y="151041"/>
                    <a:pt x="450947" y="172631"/>
                  </a:cubicBezTo>
                  <a:cubicBezTo>
                    <a:pt x="461107" y="184061"/>
                    <a:pt x="463647" y="200571"/>
                    <a:pt x="461107" y="210731"/>
                  </a:cubicBezTo>
                  <a:cubicBezTo>
                    <a:pt x="457297" y="219621"/>
                    <a:pt x="449677" y="227241"/>
                    <a:pt x="436977" y="232321"/>
                  </a:cubicBezTo>
                  <a:cubicBezTo>
                    <a:pt x="406497" y="242481"/>
                    <a:pt x="292197" y="246291"/>
                    <a:pt x="261717" y="229781"/>
                  </a:cubicBezTo>
                  <a:cubicBezTo>
                    <a:pt x="247747" y="222161"/>
                    <a:pt x="236317" y="204381"/>
                    <a:pt x="238857" y="194221"/>
                  </a:cubicBezTo>
                  <a:cubicBezTo>
                    <a:pt x="240127" y="184061"/>
                    <a:pt x="251557" y="172631"/>
                    <a:pt x="270607" y="166281"/>
                  </a:cubicBezTo>
                  <a:cubicBezTo>
                    <a:pt x="342997" y="140881"/>
                    <a:pt x="793847" y="167551"/>
                    <a:pt x="853537" y="184061"/>
                  </a:cubicBezTo>
                  <a:cubicBezTo>
                    <a:pt x="864967" y="186601"/>
                    <a:pt x="868777" y="189141"/>
                    <a:pt x="872587" y="194221"/>
                  </a:cubicBezTo>
                  <a:cubicBezTo>
                    <a:pt x="877667" y="200571"/>
                    <a:pt x="881477" y="214541"/>
                    <a:pt x="878937" y="223431"/>
                  </a:cubicBezTo>
                  <a:cubicBezTo>
                    <a:pt x="877667" y="231051"/>
                    <a:pt x="870047" y="238671"/>
                    <a:pt x="859887" y="243751"/>
                  </a:cubicBezTo>
                  <a:cubicBezTo>
                    <a:pt x="838297" y="255181"/>
                    <a:pt x="793847" y="255181"/>
                    <a:pt x="741777" y="257721"/>
                  </a:cubicBezTo>
                  <a:cubicBezTo>
                    <a:pt x="638907" y="264071"/>
                    <a:pt x="336647" y="288201"/>
                    <a:pt x="280767" y="258991"/>
                  </a:cubicBezTo>
                  <a:cubicBezTo>
                    <a:pt x="265527" y="250101"/>
                    <a:pt x="256637" y="234861"/>
                    <a:pt x="257907" y="224701"/>
                  </a:cubicBezTo>
                  <a:cubicBezTo>
                    <a:pt x="259177" y="214541"/>
                    <a:pt x="269337" y="205651"/>
                    <a:pt x="288387" y="198031"/>
                  </a:cubicBezTo>
                  <a:cubicBezTo>
                    <a:pt x="370937" y="168821"/>
                    <a:pt x="962757" y="205651"/>
                    <a:pt x="1032607" y="219621"/>
                  </a:cubicBezTo>
                  <a:cubicBezTo>
                    <a:pt x="1045307" y="222161"/>
                    <a:pt x="1049117" y="222161"/>
                    <a:pt x="1054197" y="227241"/>
                  </a:cubicBezTo>
                  <a:cubicBezTo>
                    <a:pt x="1059277" y="233591"/>
                    <a:pt x="1064357" y="245021"/>
                    <a:pt x="1064357" y="253911"/>
                  </a:cubicBezTo>
                  <a:cubicBezTo>
                    <a:pt x="1063087" y="262801"/>
                    <a:pt x="1055467" y="271691"/>
                    <a:pt x="1047847" y="278041"/>
                  </a:cubicBezTo>
                  <a:cubicBezTo>
                    <a:pt x="1037687" y="284391"/>
                    <a:pt x="1030067" y="285661"/>
                    <a:pt x="1009747" y="288201"/>
                  </a:cubicBezTo>
                  <a:cubicBezTo>
                    <a:pt x="924657" y="300901"/>
                    <a:pt x="403957" y="302171"/>
                    <a:pt x="339187" y="289471"/>
                  </a:cubicBezTo>
                  <a:cubicBezTo>
                    <a:pt x="327757" y="286931"/>
                    <a:pt x="323947" y="286931"/>
                    <a:pt x="320137" y="281851"/>
                  </a:cubicBezTo>
                  <a:cubicBezTo>
                    <a:pt x="315057" y="275501"/>
                    <a:pt x="308707" y="262801"/>
                    <a:pt x="311247" y="255181"/>
                  </a:cubicBezTo>
                  <a:cubicBezTo>
                    <a:pt x="313787" y="245021"/>
                    <a:pt x="323947" y="236131"/>
                    <a:pt x="341727" y="229781"/>
                  </a:cubicBezTo>
                  <a:cubicBezTo>
                    <a:pt x="398877" y="212001"/>
                    <a:pt x="635097" y="255181"/>
                    <a:pt x="749397" y="258991"/>
                  </a:cubicBezTo>
                  <a:cubicBezTo>
                    <a:pt x="831947" y="261531"/>
                    <a:pt x="928467" y="245021"/>
                    <a:pt x="962757" y="257721"/>
                  </a:cubicBezTo>
                  <a:cubicBezTo>
                    <a:pt x="975457" y="262801"/>
                    <a:pt x="981807" y="269151"/>
                    <a:pt x="984347" y="278041"/>
                  </a:cubicBezTo>
                  <a:cubicBezTo>
                    <a:pt x="986887" y="286931"/>
                    <a:pt x="988157" y="303441"/>
                    <a:pt x="975457" y="313601"/>
                  </a:cubicBezTo>
                  <a:cubicBezTo>
                    <a:pt x="920847" y="356781"/>
                    <a:pt x="339187" y="354241"/>
                    <a:pt x="255367" y="322491"/>
                  </a:cubicBezTo>
                  <a:cubicBezTo>
                    <a:pt x="235047" y="314871"/>
                    <a:pt x="223617" y="304711"/>
                    <a:pt x="222347" y="293281"/>
                  </a:cubicBezTo>
                  <a:cubicBezTo>
                    <a:pt x="221077" y="281851"/>
                    <a:pt x="231237" y="265341"/>
                    <a:pt x="247747" y="256451"/>
                  </a:cubicBezTo>
                  <a:cubicBezTo>
                    <a:pt x="289657" y="234861"/>
                    <a:pt x="491587" y="233591"/>
                    <a:pt x="532227" y="256451"/>
                  </a:cubicBezTo>
                  <a:cubicBezTo>
                    <a:pt x="548737" y="265341"/>
                    <a:pt x="556357" y="283121"/>
                    <a:pt x="556357" y="293281"/>
                  </a:cubicBezTo>
                  <a:cubicBezTo>
                    <a:pt x="555087" y="303441"/>
                    <a:pt x="544927" y="314871"/>
                    <a:pt x="529687" y="321221"/>
                  </a:cubicBezTo>
                  <a:cubicBezTo>
                    <a:pt x="492857" y="335191"/>
                    <a:pt x="370937" y="316141"/>
                    <a:pt x="308707" y="312331"/>
                  </a:cubicBezTo>
                  <a:cubicBezTo>
                    <a:pt x="262987" y="308521"/>
                    <a:pt x="231237" y="305981"/>
                    <a:pt x="189327" y="298361"/>
                  </a:cubicBezTo>
                  <a:cubicBezTo>
                    <a:pt x="142337" y="289471"/>
                    <a:pt x="63597" y="279311"/>
                    <a:pt x="42007" y="258991"/>
                  </a:cubicBezTo>
                  <a:cubicBezTo>
                    <a:pt x="30577" y="248831"/>
                    <a:pt x="26767" y="236131"/>
                    <a:pt x="28037" y="224701"/>
                  </a:cubicBezTo>
                  <a:cubicBezTo>
                    <a:pt x="28037" y="213271"/>
                    <a:pt x="35657" y="200571"/>
                    <a:pt x="48357" y="194221"/>
                  </a:cubicBezTo>
                  <a:cubicBezTo>
                    <a:pt x="68677" y="181521"/>
                    <a:pt x="137257" y="175171"/>
                    <a:pt x="161387" y="184061"/>
                  </a:cubicBezTo>
                  <a:cubicBezTo>
                    <a:pt x="176627" y="190411"/>
                    <a:pt x="188057" y="206921"/>
                    <a:pt x="190597" y="217081"/>
                  </a:cubicBezTo>
                  <a:cubicBezTo>
                    <a:pt x="193137" y="225971"/>
                    <a:pt x="188057" y="237401"/>
                    <a:pt x="184247" y="245021"/>
                  </a:cubicBezTo>
                  <a:cubicBezTo>
                    <a:pt x="179167" y="251371"/>
                    <a:pt x="172817" y="257721"/>
                    <a:pt x="161387" y="260261"/>
                  </a:cubicBezTo>
                  <a:cubicBezTo>
                    <a:pt x="134717" y="266611"/>
                    <a:pt x="52167" y="262801"/>
                    <a:pt x="25497" y="248831"/>
                  </a:cubicBezTo>
                  <a:cubicBezTo>
                    <a:pt x="11527" y="239941"/>
                    <a:pt x="97" y="225971"/>
                    <a:pt x="97" y="213271"/>
                  </a:cubicBezTo>
                  <a:cubicBezTo>
                    <a:pt x="-1173" y="201841"/>
                    <a:pt x="10257" y="186601"/>
                    <a:pt x="22957" y="177711"/>
                  </a:cubicBezTo>
                  <a:cubicBezTo>
                    <a:pt x="39467" y="166281"/>
                    <a:pt x="66137" y="162471"/>
                    <a:pt x="96617" y="161201"/>
                  </a:cubicBezTo>
                  <a:cubicBezTo>
                    <a:pt x="144877" y="157391"/>
                    <a:pt x="204567" y="175171"/>
                    <a:pt x="285847" y="177711"/>
                  </a:cubicBezTo>
                  <a:cubicBezTo>
                    <a:pt x="428087" y="184061"/>
                    <a:pt x="809087" y="140881"/>
                    <a:pt x="881477" y="167551"/>
                  </a:cubicBezTo>
                  <a:cubicBezTo>
                    <a:pt x="900527" y="175171"/>
                    <a:pt x="910687" y="184061"/>
                    <a:pt x="911957" y="194221"/>
                  </a:cubicBezTo>
                  <a:cubicBezTo>
                    <a:pt x="913227" y="204381"/>
                    <a:pt x="905607" y="219621"/>
                    <a:pt x="889097" y="228511"/>
                  </a:cubicBezTo>
                  <a:cubicBezTo>
                    <a:pt x="833217" y="257721"/>
                    <a:pt x="485237" y="255181"/>
                    <a:pt x="425547" y="229781"/>
                  </a:cubicBezTo>
                  <a:cubicBezTo>
                    <a:pt x="407767" y="223431"/>
                    <a:pt x="400147" y="210731"/>
                    <a:pt x="397607" y="201841"/>
                  </a:cubicBezTo>
                  <a:cubicBezTo>
                    <a:pt x="396337" y="194221"/>
                    <a:pt x="400147" y="186601"/>
                    <a:pt x="403957" y="180251"/>
                  </a:cubicBezTo>
                  <a:cubicBezTo>
                    <a:pt x="410307" y="175171"/>
                    <a:pt x="415387" y="172631"/>
                    <a:pt x="430627" y="170091"/>
                  </a:cubicBezTo>
                  <a:cubicBezTo>
                    <a:pt x="495397" y="158661"/>
                    <a:pt x="802737" y="206921"/>
                    <a:pt x="983077" y="214541"/>
                  </a:cubicBezTo>
                  <a:cubicBezTo>
                    <a:pt x="1155797" y="222161"/>
                    <a:pt x="1371697" y="210731"/>
                    <a:pt x="1491077" y="217081"/>
                  </a:cubicBezTo>
                  <a:cubicBezTo>
                    <a:pt x="1557117" y="220891"/>
                    <a:pt x="1619347" y="215811"/>
                    <a:pt x="1643477" y="232321"/>
                  </a:cubicBezTo>
                  <a:cubicBezTo>
                    <a:pt x="1654907" y="239941"/>
                    <a:pt x="1659987" y="253911"/>
                    <a:pt x="1659987" y="262801"/>
                  </a:cubicBezTo>
                  <a:cubicBezTo>
                    <a:pt x="1658717" y="271691"/>
                    <a:pt x="1652367" y="281851"/>
                    <a:pt x="1637127" y="288201"/>
                  </a:cubicBezTo>
                  <a:cubicBezTo>
                    <a:pt x="1572357" y="316141"/>
                    <a:pt x="1085947" y="308521"/>
                    <a:pt x="1024987" y="275501"/>
                  </a:cubicBezTo>
                  <a:cubicBezTo>
                    <a:pt x="1011017" y="266611"/>
                    <a:pt x="1005937" y="255181"/>
                    <a:pt x="1005937" y="246291"/>
                  </a:cubicBezTo>
                  <a:cubicBezTo>
                    <a:pt x="1007207" y="236131"/>
                    <a:pt x="1019907" y="220891"/>
                    <a:pt x="1033877" y="215811"/>
                  </a:cubicBezTo>
                  <a:cubicBezTo>
                    <a:pt x="1056737" y="208191"/>
                    <a:pt x="1091027" y="227241"/>
                    <a:pt x="1139287" y="229781"/>
                  </a:cubicBezTo>
                  <a:cubicBezTo>
                    <a:pt x="1245967" y="237401"/>
                    <a:pt x="1585057" y="204381"/>
                    <a:pt x="1649827" y="228511"/>
                  </a:cubicBezTo>
                  <a:cubicBezTo>
                    <a:pt x="1667607" y="236131"/>
                    <a:pt x="1677767" y="246291"/>
                    <a:pt x="1680307" y="255181"/>
                  </a:cubicBezTo>
                  <a:cubicBezTo>
                    <a:pt x="1681577" y="264071"/>
                    <a:pt x="1675227" y="275501"/>
                    <a:pt x="1670147" y="281851"/>
                  </a:cubicBezTo>
                  <a:cubicBezTo>
                    <a:pt x="1665067" y="285661"/>
                    <a:pt x="1661257" y="286931"/>
                    <a:pt x="1649827" y="289471"/>
                  </a:cubicBezTo>
                  <a:cubicBezTo>
                    <a:pt x="1581247" y="300901"/>
                    <a:pt x="999587" y="312331"/>
                    <a:pt x="927197" y="280581"/>
                  </a:cubicBezTo>
                  <a:cubicBezTo>
                    <a:pt x="911957" y="274231"/>
                    <a:pt x="905607" y="265341"/>
                    <a:pt x="904337" y="256451"/>
                  </a:cubicBezTo>
                  <a:cubicBezTo>
                    <a:pt x="903067" y="246291"/>
                    <a:pt x="909417" y="231051"/>
                    <a:pt x="923387" y="222161"/>
                  </a:cubicBezTo>
                  <a:cubicBezTo>
                    <a:pt x="957677" y="199301"/>
                    <a:pt x="1068167" y="204381"/>
                    <a:pt x="1167227" y="199301"/>
                  </a:cubicBezTo>
                  <a:cubicBezTo>
                    <a:pt x="1323437" y="191681"/>
                    <a:pt x="1693007" y="170091"/>
                    <a:pt x="1765397" y="198031"/>
                  </a:cubicBezTo>
                  <a:cubicBezTo>
                    <a:pt x="1784447" y="204381"/>
                    <a:pt x="1795877" y="214541"/>
                    <a:pt x="1797147" y="224701"/>
                  </a:cubicBezTo>
                  <a:cubicBezTo>
                    <a:pt x="1798417" y="234861"/>
                    <a:pt x="1789527" y="250101"/>
                    <a:pt x="1773017" y="258991"/>
                  </a:cubicBezTo>
                  <a:cubicBezTo>
                    <a:pt x="1717137" y="288201"/>
                    <a:pt x="1351377" y="290741"/>
                    <a:pt x="1301847" y="256451"/>
                  </a:cubicBezTo>
                  <a:cubicBezTo>
                    <a:pt x="1287877" y="246291"/>
                    <a:pt x="1284067" y="227241"/>
                    <a:pt x="1287877" y="217081"/>
                  </a:cubicBezTo>
                  <a:cubicBezTo>
                    <a:pt x="1290417" y="208191"/>
                    <a:pt x="1300577" y="201841"/>
                    <a:pt x="1317087" y="196761"/>
                  </a:cubicBezTo>
                  <a:cubicBezTo>
                    <a:pt x="1378047" y="178981"/>
                    <a:pt x="1638397" y="196761"/>
                    <a:pt x="1766667" y="203111"/>
                  </a:cubicBezTo>
                  <a:cubicBezTo>
                    <a:pt x="1861917" y="206921"/>
                    <a:pt x="1957167" y="208191"/>
                    <a:pt x="2014317" y="223431"/>
                  </a:cubicBezTo>
                  <a:cubicBezTo>
                    <a:pt x="2046067" y="231051"/>
                    <a:pt x="2066387" y="252641"/>
                    <a:pt x="2086707" y="256451"/>
                  </a:cubicBezTo>
                  <a:cubicBezTo>
                    <a:pt x="2098137" y="257721"/>
                    <a:pt x="2108297" y="250101"/>
                    <a:pt x="2117187" y="253911"/>
                  </a:cubicBezTo>
                  <a:cubicBezTo>
                    <a:pt x="2124807" y="257721"/>
                    <a:pt x="2134967" y="269151"/>
                    <a:pt x="2136237" y="278041"/>
                  </a:cubicBezTo>
                  <a:cubicBezTo>
                    <a:pt x="2137507" y="286931"/>
                    <a:pt x="2133697" y="298361"/>
                    <a:pt x="2127347" y="307251"/>
                  </a:cubicBezTo>
                  <a:cubicBezTo>
                    <a:pt x="2118457" y="319951"/>
                    <a:pt x="2098137" y="333921"/>
                    <a:pt x="2081627" y="341541"/>
                  </a:cubicBezTo>
                  <a:cubicBezTo>
                    <a:pt x="2065117" y="347891"/>
                    <a:pt x="2051147" y="347891"/>
                    <a:pt x="2027017" y="349161"/>
                  </a:cubicBezTo>
                  <a:cubicBezTo>
                    <a:pt x="1985107" y="351701"/>
                    <a:pt x="1874617" y="350431"/>
                    <a:pt x="1844137" y="337731"/>
                  </a:cubicBezTo>
                  <a:cubicBezTo>
                    <a:pt x="1832707" y="332651"/>
                    <a:pt x="1826357" y="326301"/>
                    <a:pt x="1823817" y="317411"/>
                  </a:cubicBezTo>
                  <a:cubicBezTo>
                    <a:pt x="1821277" y="309791"/>
                    <a:pt x="1820007" y="298361"/>
                    <a:pt x="1827627" y="289471"/>
                  </a:cubicBezTo>
                  <a:cubicBezTo>
                    <a:pt x="1850487" y="265341"/>
                    <a:pt x="1993997" y="234861"/>
                    <a:pt x="2046067" y="228511"/>
                  </a:cubicBezTo>
                  <a:cubicBezTo>
                    <a:pt x="2074007" y="224701"/>
                    <a:pt x="2096867" y="220891"/>
                    <a:pt x="2112107" y="229781"/>
                  </a:cubicBezTo>
                  <a:cubicBezTo>
                    <a:pt x="2123537" y="236131"/>
                    <a:pt x="2134967" y="252641"/>
                    <a:pt x="2134967" y="262801"/>
                  </a:cubicBezTo>
                  <a:cubicBezTo>
                    <a:pt x="2133697" y="271691"/>
                    <a:pt x="2126077" y="281851"/>
                    <a:pt x="2112107" y="288201"/>
                  </a:cubicBezTo>
                  <a:cubicBezTo>
                    <a:pt x="2070197" y="305981"/>
                    <a:pt x="1916527" y="290741"/>
                    <a:pt x="1825087" y="284391"/>
                  </a:cubicBezTo>
                  <a:cubicBezTo>
                    <a:pt x="1737457" y="278041"/>
                    <a:pt x="1607917" y="270421"/>
                    <a:pt x="1571087" y="252641"/>
                  </a:cubicBezTo>
                  <a:cubicBezTo>
                    <a:pt x="1559657" y="247561"/>
                    <a:pt x="1554577" y="241211"/>
                    <a:pt x="1552037" y="233591"/>
                  </a:cubicBezTo>
                  <a:cubicBezTo>
                    <a:pt x="1549497" y="227241"/>
                    <a:pt x="1549497" y="218351"/>
                    <a:pt x="1553307" y="212001"/>
                  </a:cubicBezTo>
                  <a:cubicBezTo>
                    <a:pt x="1555847" y="205651"/>
                    <a:pt x="1562197" y="200571"/>
                    <a:pt x="1574897" y="194221"/>
                  </a:cubicBezTo>
                  <a:cubicBezTo>
                    <a:pt x="1607917" y="180251"/>
                    <a:pt x="1708247" y="171361"/>
                    <a:pt x="1789527" y="161201"/>
                  </a:cubicBezTo>
                  <a:cubicBezTo>
                    <a:pt x="1894937" y="147231"/>
                    <a:pt x="2114647" y="105321"/>
                    <a:pt x="2154017" y="125641"/>
                  </a:cubicBezTo>
                  <a:cubicBezTo>
                    <a:pt x="2165447" y="131991"/>
                    <a:pt x="2167987" y="140881"/>
                    <a:pt x="2169257" y="149771"/>
                  </a:cubicBezTo>
                  <a:cubicBezTo>
                    <a:pt x="2169257" y="157391"/>
                    <a:pt x="2165447" y="168821"/>
                    <a:pt x="2157827" y="175171"/>
                  </a:cubicBezTo>
                  <a:cubicBezTo>
                    <a:pt x="2142587" y="184061"/>
                    <a:pt x="2113377" y="178981"/>
                    <a:pt x="2074007" y="178981"/>
                  </a:cubicBezTo>
                  <a:cubicBezTo>
                    <a:pt x="1988917" y="177711"/>
                    <a:pt x="1708247" y="173901"/>
                    <a:pt x="1657447" y="152311"/>
                  </a:cubicBezTo>
                  <a:cubicBezTo>
                    <a:pt x="1644747" y="147231"/>
                    <a:pt x="1638397" y="142151"/>
                    <a:pt x="1635857" y="133261"/>
                  </a:cubicBezTo>
                  <a:cubicBezTo>
                    <a:pt x="1633317" y="124371"/>
                    <a:pt x="1633317" y="109131"/>
                    <a:pt x="1644747" y="100241"/>
                  </a:cubicBezTo>
                  <a:cubicBezTo>
                    <a:pt x="1694277" y="60871"/>
                    <a:pt x="2220057" y="67221"/>
                    <a:pt x="2281017" y="102781"/>
                  </a:cubicBezTo>
                  <a:cubicBezTo>
                    <a:pt x="2294987" y="111671"/>
                    <a:pt x="2298797" y="125641"/>
                    <a:pt x="2298797" y="134531"/>
                  </a:cubicBezTo>
                  <a:cubicBezTo>
                    <a:pt x="2297527" y="144691"/>
                    <a:pt x="2292447" y="152311"/>
                    <a:pt x="2282287" y="159931"/>
                  </a:cubicBezTo>
                  <a:cubicBezTo>
                    <a:pt x="2254347" y="181521"/>
                    <a:pt x="2147667" y="213271"/>
                    <a:pt x="2091787" y="227241"/>
                  </a:cubicBezTo>
                  <a:cubicBezTo>
                    <a:pt x="2048607" y="238671"/>
                    <a:pt x="2019397" y="241211"/>
                    <a:pt x="1977487" y="247561"/>
                  </a:cubicBezTo>
                  <a:cubicBezTo>
                    <a:pt x="1925417" y="256451"/>
                    <a:pt x="1868267" y="270421"/>
                    <a:pt x="1807307" y="275501"/>
                  </a:cubicBezTo>
                  <a:cubicBezTo>
                    <a:pt x="1734917" y="280581"/>
                    <a:pt x="1614267" y="288201"/>
                    <a:pt x="1573627" y="275501"/>
                  </a:cubicBezTo>
                  <a:cubicBezTo>
                    <a:pt x="1557117" y="271691"/>
                    <a:pt x="1546957" y="264071"/>
                    <a:pt x="1543147" y="255181"/>
                  </a:cubicBezTo>
                  <a:cubicBezTo>
                    <a:pt x="1540607" y="246291"/>
                    <a:pt x="1540607" y="229781"/>
                    <a:pt x="1552037" y="219621"/>
                  </a:cubicBezTo>
                  <a:cubicBezTo>
                    <a:pt x="1600297" y="181521"/>
                    <a:pt x="2047337" y="176441"/>
                    <a:pt x="2119727" y="203111"/>
                  </a:cubicBezTo>
                  <a:cubicBezTo>
                    <a:pt x="2140047" y="210731"/>
                    <a:pt x="2150207" y="223431"/>
                    <a:pt x="2152747" y="233591"/>
                  </a:cubicBezTo>
                  <a:cubicBezTo>
                    <a:pt x="2155287" y="241211"/>
                    <a:pt x="2152747" y="251371"/>
                    <a:pt x="2147667" y="257721"/>
                  </a:cubicBezTo>
                  <a:cubicBezTo>
                    <a:pt x="2141317" y="264071"/>
                    <a:pt x="2132427" y="269151"/>
                    <a:pt x="2118457" y="271691"/>
                  </a:cubicBezTo>
                  <a:cubicBezTo>
                    <a:pt x="2082897" y="278041"/>
                    <a:pt x="2001617" y="251371"/>
                    <a:pt x="1922877" y="243751"/>
                  </a:cubicBezTo>
                  <a:cubicBezTo>
                    <a:pt x="1808577" y="234861"/>
                    <a:pt x="1552037" y="261531"/>
                    <a:pt x="1497427" y="232321"/>
                  </a:cubicBezTo>
                  <a:cubicBezTo>
                    <a:pt x="1478377" y="222161"/>
                    <a:pt x="1470757" y="205651"/>
                    <a:pt x="1470757" y="194221"/>
                  </a:cubicBezTo>
                  <a:cubicBezTo>
                    <a:pt x="1472027" y="184061"/>
                    <a:pt x="1480917" y="172631"/>
                    <a:pt x="1497427" y="165011"/>
                  </a:cubicBezTo>
                  <a:cubicBezTo>
                    <a:pt x="1552037" y="139611"/>
                    <a:pt x="1859377" y="138341"/>
                    <a:pt x="1921607" y="161201"/>
                  </a:cubicBezTo>
                  <a:cubicBezTo>
                    <a:pt x="1943197" y="170091"/>
                    <a:pt x="1955897" y="181521"/>
                    <a:pt x="1958437" y="194221"/>
                  </a:cubicBezTo>
                  <a:cubicBezTo>
                    <a:pt x="1960977" y="205651"/>
                    <a:pt x="1953357" y="222161"/>
                    <a:pt x="1939387" y="231051"/>
                  </a:cubicBezTo>
                  <a:cubicBezTo>
                    <a:pt x="1897477" y="256451"/>
                    <a:pt x="1663797" y="258991"/>
                    <a:pt x="1616807" y="233591"/>
                  </a:cubicBezTo>
                  <a:cubicBezTo>
                    <a:pt x="1599027" y="224701"/>
                    <a:pt x="1587597" y="205651"/>
                    <a:pt x="1588867" y="194221"/>
                  </a:cubicBezTo>
                  <a:cubicBezTo>
                    <a:pt x="1590137" y="181521"/>
                    <a:pt x="1625697" y="162471"/>
                    <a:pt x="1625697" y="162471"/>
                  </a:cubicBezTo>
                </a:path>
              </a:pathLst>
            </a:custGeom>
            <a:solidFill>
              <a:srgbClr val="FFFFFF"/>
            </a:solidFill>
            <a:ln cap="sq">
              <a:noFill/>
              <a:prstDash val="solid"/>
              <a:miter/>
            </a:ln>
          </p:spPr>
          <p:txBody>
            <a:bodyPr/>
            <a:lstStyle/>
            <a:p>
              <a:endParaRPr lang="en-GB"/>
            </a:p>
          </p:txBody>
        </p:sp>
      </p:grpSp>
      <p:sp>
        <p:nvSpPr>
          <p:cNvPr id="9" name="TextBox 9"/>
          <p:cNvSpPr txBox="1"/>
          <p:nvPr/>
        </p:nvSpPr>
        <p:spPr>
          <a:xfrm>
            <a:off x="0" y="1440180"/>
            <a:ext cx="4951412" cy="857250"/>
          </a:xfrm>
          <a:prstGeom prst="rect">
            <a:avLst/>
          </a:prstGeom>
        </p:spPr>
        <p:txBody>
          <a:bodyPr lIns="0" tIns="0" rIns="0" bIns="0" rtlCol="0" anchor="t">
            <a:spAutoFit/>
          </a:bodyPr>
          <a:lstStyle/>
          <a:p>
            <a:pPr algn="ctr">
              <a:lnSpc>
                <a:spcPts val="3359"/>
              </a:lnSpc>
              <a:spcBef>
                <a:spcPct val="0"/>
              </a:spcBef>
            </a:pPr>
            <a:r>
              <a:rPr lang="en-US" sz="2799">
                <a:solidFill>
                  <a:srgbClr val="000000"/>
                </a:solidFill>
                <a:latin typeface="Arimo"/>
                <a:ea typeface="Arimo"/>
                <a:cs typeface="Arimo"/>
                <a:sym typeface="Arimo"/>
              </a:rPr>
              <a:t>Calculating Class Weights</a:t>
            </a:r>
          </a:p>
          <a:p>
            <a:pPr algn="ctr">
              <a:lnSpc>
                <a:spcPts val="3359"/>
              </a:lnSpc>
              <a:spcBef>
                <a:spcPct val="0"/>
              </a:spcBef>
            </a:pPr>
            <a:endParaRPr lang="en-US" sz="2799">
              <a:solidFill>
                <a:srgbClr val="000000"/>
              </a:solidFill>
              <a:latin typeface="Arimo"/>
              <a:ea typeface="Arimo"/>
              <a:cs typeface="Arimo"/>
              <a:sym typeface="Arimo"/>
            </a:endParaRPr>
          </a:p>
        </p:txBody>
      </p:sp>
      <p:sp>
        <p:nvSpPr>
          <p:cNvPr id="10" name="TextBox 10"/>
          <p:cNvSpPr txBox="1"/>
          <p:nvPr/>
        </p:nvSpPr>
        <p:spPr>
          <a:xfrm>
            <a:off x="1479807" y="2130742"/>
            <a:ext cx="6413560" cy="1695450"/>
          </a:xfrm>
          <a:prstGeom prst="rect">
            <a:avLst/>
          </a:prstGeom>
        </p:spPr>
        <p:txBody>
          <a:bodyPr lIns="0" tIns="0" rIns="0" bIns="0" rtlCol="0" anchor="t">
            <a:spAutoFit/>
          </a:bodyPr>
          <a:lstStyle/>
          <a:p>
            <a:pPr algn="ctr">
              <a:lnSpc>
                <a:spcPts val="3359"/>
              </a:lnSpc>
              <a:spcBef>
                <a:spcPct val="0"/>
              </a:spcBef>
            </a:pPr>
            <a:r>
              <a:rPr lang="en-US" sz="2799">
                <a:solidFill>
                  <a:srgbClr val="000000"/>
                </a:solidFill>
                <a:latin typeface="Arimo"/>
                <a:ea typeface="Arimo"/>
                <a:cs typeface="Arimo"/>
                <a:sym typeface="Arimo"/>
              </a:rPr>
              <a:t>To force the model to prioritize learning the rare class ‘mild’, we calculate inverse class frequencies to generate a loss penalty.</a:t>
            </a:r>
          </a:p>
        </p:txBody>
      </p:sp>
      <p:sp>
        <p:nvSpPr>
          <p:cNvPr id="11" name="TextBox 11"/>
          <p:cNvSpPr txBox="1"/>
          <p:nvPr/>
        </p:nvSpPr>
        <p:spPr>
          <a:xfrm>
            <a:off x="150180" y="4129183"/>
            <a:ext cx="8951851" cy="1695450"/>
          </a:xfrm>
          <a:prstGeom prst="rect">
            <a:avLst/>
          </a:prstGeom>
        </p:spPr>
        <p:txBody>
          <a:bodyPr lIns="0" tIns="0" rIns="0" bIns="0" rtlCol="0" anchor="t">
            <a:spAutoFit/>
          </a:bodyPr>
          <a:lstStyle/>
          <a:p>
            <a:pPr marL="604519" lvl="1" indent="-302260" algn="ctr">
              <a:lnSpc>
                <a:spcPts val="3359"/>
              </a:lnSpc>
              <a:buFont typeface="Arial"/>
              <a:buChar char="•"/>
            </a:pPr>
            <a:r>
              <a:rPr lang="en-US" sz="2799">
                <a:solidFill>
                  <a:srgbClr val="000000"/>
                </a:solidFill>
                <a:latin typeface="Arimo"/>
                <a:ea typeface="Arimo"/>
                <a:cs typeface="Arimo"/>
                <a:sym typeface="Arimo"/>
              </a:rPr>
              <a:t>Purpose: Ensures the loss contribution of a single misclassified Mild Dementia image is equal to or greater than that of many Non-Demented images.</a:t>
            </a:r>
          </a:p>
          <a:p>
            <a:pPr algn="ctr">
              <a:lnSpc>
                <a:spcPts val="3359"/>
              </a:lnSpc>
            </a:pPr>
            <a:endParaRPr lang="en-US" sz="2799">
              <a:solidFill>
                <a:srgbClr val="000000"/>
              </a:solidFill>
              <a:latin typeface="Arimo"/>
              <a:ea typeface="Arimo"/>
              <a:cs typeface="Arimo"/>
              <a:sym typeface="Arimo"/>
            </a:endParaRPr>
          </a:p>
        </p:txBody>
      </p:sp>
    </p:spTree>
  </p:cSld>
  <p:clrMapOvr>
    <a:masterClrMapping/>
  </p:clrMapOvr>
  <p:transition>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902825" cy="1116519"/>
            <a:chOff x="0" y="0"/>
            <a:chExt cx="13203767" cy="1488693"/>
          </a:xfrm>
        </p:grpSpPr>
        <p:sp>
          <p:nvSpPr>
            <p:cNvPr id="3" name="Freeform 3"/>
            <p:cNvSpPr/>
            <p:nvPr/>
          </p:nvSpPr>
          <p:spPr>
            <a:xfrm>
              <a:off x="0" y="0"/>
              <a:ext cx="13203810" cy="1488701"/>
            </a:xfrm>
            <a:custGeom>
              <a:avLst/>
              <a:gdLst/>
              <a:ahLst/>
              <a:cxnLst/>
              <a:rect l="l" t="t" r="r" b="b"/>
              <a:pathLst>
                <a:path w="13203810" h="1488701">
                  <a:moveTo>
                    <a:pt x="0" y="0"/>
                  </a:moveTo>
                  <a:lnTo>
                    <a:pt x="13203810" y="0"/>
                  </a:lnTo>
                  <a:lnTo>
                    <a:pt x="13203810" y="1488701"/>
                  </a:lnTo>
                  <a:lnTo>
                    <a:pt x="0" y="1488701"/>
                  </a:lnTo>
                  <a:close/>
                </a:path>
              </a:pathLst>
            </a:custGeom>
            <a:solidFill>
              <a:srgbClr val="193EB0"/>
            </a:solidFill>
          </p:spPr>
          <p:txBody>
            <a:bodyPr/>
            <a:lstStyle/>
            <a:p>
              <a:endParaRPr lang="en-GB"/>
            </a:p>
          </p:txBody>
        </p:sp>
      </p:grpSp>
      <p:sp>
        <p:nvSpPr>
          <p:cNvPr id="4" name="TextBox 4"/>
          <p:cNvSpPr txBox="1"/>
          <p:nvPr/>
        </p:nvSpPr>
        <p:spPr>
          <a:xfrm>
            <a:off x="213488" y="2972134"/>
            <a:ext cx="2089874" cy="880824"/>
          </a:xfrm>
          <a:prstGeom prst="rect">
            <a:avLst/>
          </a:prstGeom>
        </p:spPr>
        <p:txBody>
          <a:bodyPr lIns="0" tIns="0" rIns="0" bIns="0" rtlCol="0" anchor="t">
            <a:spAutoFit/>
          </a:bodyPr>
          <a:lstStyle/>
          <a:p>
            <a:pPr algn="l">
              <a:lnSpc>
                <a:spcPts val="3359"/>
              </a:lnSpc>
            </a:pPr>
            <a:r>
              <a:rPr lang="en-US" sz="2799">
                <a:solidFill>
                  <a:srgbClr val="FFFFFF"/>
                </a:solidFill>
                <a:latin typeface="Arimo"/>
                <a:ea typeface="Arimo"/>
                <a:cs typeface="Arimo"/>
                <a:sym typeface="Arimo"/>
              </a:rPr>
              <a:t>Test and Evaluation</a:t>
            </a:r>
          </a:p>
        </p:txBody>
      </p:sp>
      <p:sp>
        <p:nvSpPr>
          <p:cNvPr id="5" name="TextBox 5"/>
          <p:cNvSpPr txBox="1"/>
          <p:nvPr/>
        </p:nvSpPr>
        <p:spPr>
          <a:xfrm>
            <a:off x="572597" y="6364896"/>
            <a:ext cx="2888788" cy="228584"/>
          </a:xfrm>
          <a:prstGeom prst="rect">
            <a:avLst/>
          </a:prstGeom>
        </p:spPr>
        <p:txBody>
          <a:bodyPr lIns="0" tIns="0" rIns="0" bIns="0" rtlCol="0" anchor="t">
            <a:spAutoFit/>
          </a:bodyPr>
          <a:lstStyle/>
          <a:p>
            <a:pPr algn="l">
              <a:lnSpc>
                <a:spcPts val="1560"/>
              </a:lnSpc>
            </a:pPr>
            <a:r>
              <a:rPr lang="en-US" sz="1300">
                <a:solidFill>
                  <a:srgbClr val="242424"/>
                </a:solidFill>
                <a:latin typeface="Arial MT Pro"/>
                <a:ea typeface="Arial MT Pro"/>
                <a:cs typeface="Arial MT Pro"/>
                <a:sym typeface="Arial MT Pro"/>
              </a:rPr>
              <a:t>Samsung Innovation Campus</a:t>
            </a:r>
          </a:p>
        </p:txBody>
      </p:sp>
      <p:sp>
        <p:nvSpPr>
          <p:cNvPr id="6" name="TextBox 6"/>
          <p:cNvSpPr txBox="1"/>
          <p:nvPr/>
        </p:nvSpPr>
        <p:spPr>
          <a:xfrm>
            <a:off x="430465" y="329660"/>
            <a:ext cx="9723956" cy="2114550"/>
          </a:xfrm>
          <a:prstGeom prst="rect">
            <a:avLst/>
          </a:prstGeom>
        </p:spPr>
        <p:txBody>
          <a:bodyPr lIns="0" tIns="0" rIns="0" bIns="0" rtlCol="0" anchor="t">
            <a:spAutoFit/>
          </a:bodyPr>
          <a:lstStyle/>
          <a:p>
            <a:pPr algn="l">
              <a:lnSpc>
                <a:spcPts val="3359"/>
              </a:lnSpc>
            </a:pPr>
            <a:r>
              <a:rPr lang="en-US" sz="2799">
                <a:solidFill>
                  <a:srgbClr val="FFFFFF"/>
                </a:solidFill>
                <a:latin typeface="Arimo"/>
                <a:ea typeface="Arimo"/>
                <a:cs typeface="Arimo"/>
                <a:sym typeface="Arimo"/>
              </a:rPr>
              <a:t>DenseNet: Phase 1 Model Construction (Transfer Learning)</a:t>
            </a:r>
          </a:p>
          <a:p>
            <a:pPr algn="l">
              <a:lnSpc>
                <a:spcPts val="3359"/>
              </a:lnSpc>
            </a:pPr>
            <a:endParaRPr lang="en-US" sz="2799">
              <a:solidFill>
                <a:srgbClr val="FFFFFF"/>
              </a:solidFill>
              <a:latin typeface="Arimo"/>
              <a:ea typeface="Arimo"/>
              <a:cs typeface="Arimo"/>
              <a:sym typeface="Arimo"/>
            </a:endParaRPr>
          </a:p>
          <a:p>
            <a:pPr algn="l">
              <a:lnSpc>
                <a:spcPts val="3359"/>
              </a:lnSpc>
            </a:pPr>
            <a:endParaRPr lang="en-US" sz="2799">
              <a:solidFill>
                <a:srgbClr val="FFFFFF"/>
              </a:solidFill>
              <a:latin typeface="Arimo"/>
              <a:ea typeface="Arimo"/>
              <a:cs typeface="Arimo"/>
              <a:sym typeface="Arimo"/>
            </a:endParaRPr>
          </a:p>
          <a:p>
            <a:pPr algn="l">
              <a:lnSpc>
                <a:spcPts val="3359"/>
              </a:lnSpc>
            </a:pPr>
            <a:endParaRPr lang="en-US" sz="2799">
              <a:solidFill>
                <a:srgbClr val="FFFFFF"/>
              </a:solidFill>
              <a:latin typeface="Arimo"/>
              <a:ea typeface="Arimo"/>
              <a:cs typeface="Arimo"/>
              <a:sym typeface="Arimo"/>
            </a:endParaRPr>
          </a:p>
          <a:p>
            <a:pPr algn="l">
              <a:lnSpc>
                <a:spcPts val="3359"/>
              </a:lnSpc>
            </a:pPr>
            <a:endParaRPr lang="en-US" sz="2799">
              <a:solidFill>
                <a:srgbClr val="FFFFFF"/>
              </a:solidFill>
              <a:latin typeface="Arimo"/>
              <a:ea typeface="Arimo"/>
              <a:cs typeface="Arimo"/>
              <a:sym typeface="Arimo"/>
            </a:endParaRPr>
          </a:p>
        </p:txBody>
      </p:sp>
      <p:grpSp>
        <p:nvGrpSpPr>
          <p:cNvPr id="7" name="Group 7"/>
          <p:cNvGrpSpPr/>
          <p:nvPr/>
        </p:nvGrpSpPr>
        <p:grpSpPr>
          <a:xfrm>
            <a:off x="6093142" y="1702117"/>
            <a:ext cx="1800225" cy="352425"/>
            <a:chOff x="0" y="0"/>
            <a:chExt cx="2400300" cy="469900"/>
          </a:xfrm>
        </p:grpSpPr>
        <p:sp>
          <p:nvSpPr>
            <p:cNvPr id="8" name="Freeform 8"/>
            <p:cNvSpPr/>
            <p:nvPr/>
          </p:nvSpPr>
          <p:spPr>
            <a:xfrm>
              <a:off x="50703" y="49619"/>
              <a:ext cx="2298960" cy="370892"/>
            </a:xfrm>
            <a:custGeom>
              <a:avLst/>
              <a:gdLst/>
              <a:ahLst/>
              <a:cxnLst/>
              <a:rect l="l" t="t" r="r" b="b"/>
              <a:pathLst>
                <a:path w="2298960" h="370892">
                  <a:moveTo>
                    <a:pt x="1625697" y="162471"/>
                  </a:moveTo>
                  <a:cubicBezTo>
                    <a:pt x="1947007" y="170091"/>
                    <a:pt x="1957167" y="182791"/>
                    <a:pt x="1958437" y="194221"/>
                  </a:cubicBezTo>
                  <a:cubicBezTo>
                    <a:pt x="1959707" y="205651"/>
                    <a:pt x="1954627" y="222161"/>
                    <a:pt x="1939387" y="231051"/>
                  </a:cubicBezTo>
                  <a:cubicBezTo>
                    <a:pt x="1888587" y="261531"/>
                    <a:pt x="1553307" y="261531"/>
                    <a:pt x="1497427" y="232321"/>
                  </a:cubicBezTo>
                  <a:cubicBezTo>
                    <a:pt x="1478377" y="222161"/>
                    <a:pt x="1469487" y="205651"/>
                    <a:pt x="1470757" y="194221"/>
                  </a:cubicBezTo>
                  <a:cubicBezTo>
                    <a:pt x="1472027" y="182791"/>
                    <a:pt x="1484727" y="171361"/>
                    <a:pt x="1505047" y="163741"/>
                  </a:cubicBezTo>
                  <a:cubicBezTo>
                    <a:pt x="1566007" y="142151"/>
                    <a:pt x="1807307" y="173901"/>
                    <a:pt x="1922877" y="182791"/>
                  </a:cubicBezTo>
                  <a:cubicBezTo>
                    <a:pt x="2006697" y="189141"/>
                    <a:pt x="2104487" y="185331"/>
                    <a:pt x="2134967" y="206921"/>
                  </a:cubicBezTo>
                  <a:cubicBezTo>
                    <a:pt x="2148937" y="215811"/>
                    <a:pt x="2155287" y="231051"/>
                    <a:pt x="2152747" y="242481"/>
                  </a:cubicBezTo>
                  <a:cubicBezTo>
                    <a:pt x="2151477" y="253911"/>
                    <a:pt x="2138777" y="264071"/>
                    <a:pt x="2118457" y="271691"/>
                  </a:cubicBezTo>
                  <a:cubicBezTo>
                    <a:pt x="2046067" y="298361"/>
                    <a:pt x="1642207" y="297091"/>
                    <a:pt x="1573627" y="275501"/>
                  </a:cubicBezTo>
                  <a:cubicBezTo>
                    <a:pt x="1555847" y="270421"/>
                    <a:pt x="1546957" y="264071"/>
                    <a:pt x="1543147" y="255181"/>
                  </a:cubicBezTo>
                  <a:cubicBezTo>
                    <a:pt x="1540607" y="246291"/>
                    <a:pt x="1541877" y="228511"/>
                    <a:pt x="1552037" y="219621"/>
                  </a:cubicBezTo>
                  <a:cubicBezTo>
                    <a:pt x="1581247" y="196761"/>
                    <a:pt x="1720947" y="220891"/>
                    <a:pt x="1807307" y="213271"/>
                  </a:cubicBezTo>
                  <a:cubicBezTo>
                    <a:pt x="1896207" y="204381"/>
                    <a:pt x="2000347" y="190411"/>
                    <a:pt x="2081627" y="168821"/>
                  </a:cubicBezTo>
                  <a:cubicBezTo>
                    <a:pt x="2147667" y="151041"/>
                    <a:pt x="2223867" y="102781"/>
                    <a:pt x="2258157" y="100241"/>
                  </a:cubicBezTo>
                  <a:cubicBezTo>
                    <a:pt x="2272127" y="100241"/>
                    <a:pt x="2281017" y="101511"/>
                    <a:pt x="2287367" y="107861"/>
                  </a:cubicBezTo>
                  <a:cubicBezTo>
                    <a:pt x="2293717" y="112941"/>
                    <a:pt x="2300067" y="126911"/>
                    <a:pt x="2298797" y="134531"/>
                  </a:cubicBezTo>
                  <a:cubicBezTo>
                    <a:pt x="2296257" y="144691"/>
                    <a:pt x="2291177" y="156121"/>
                    <a:pt x="2274667" y="162471"/>
                  </a:cubicBezTo>
                  <a:cubicBezTo>
                    <a:pt x="2208627" y="192951"/>
                    <a:pt x="1736187" y="176441"/>
                    <a:pt x="1665067" y="153581"/>
                  </a:cubicBezTo>
                  <a:cubicBezTo>
                    <a:pt x="1647287" y="148501"/>
                    <a:pt x="1638397" y="143421"/>
                    <a:pt x="1635857" y="133261"/>
                  </a:cubicBezTo>
                  <a:cubicBezTo>
                    <a:pt x="1633317" y="124371"/>
                    <a:pt x="1638397" y="104051"/>
                    <a:pt x="1651097" y="95161"/>
                  </a:cubicBezTo>
                  <a:cubicBezTo>
                    <a:pt x="1673957" y="79921"/>
                    <a:pt x="1737457" y="90081"/>
                    <a:pt x="1797147" y="92621"/>
                  </a:cubicBezTo>
                  <a:cubicBezTo>
                    <a:pt x="1891127" y="96431"/>
                    <a:pt x="2127347" y="98971"/>
                    <a:pt x="2160367" y="130721"/>
                  </a:cubicBezTo>
                  <a:cubicBezTo>
                    <a:pt x="2170527" y="139611"/>
                    <a:pt x="2169257" y="154851"/>
                    <a:pt x="2166717" y="163741"/>
                  </a:cubicBezTo>
                  <a:cubicBezTo>
                    <a:pt x="2162907" y="171361"/>
                    <a:pt x="2157827" y="175171"/>
                    <a:pt x="2143857" y="180251"/>
                  </a:cubicBezTo>
                  <a:cubicBezTo>
                    <a:pt x="2084167" y="205651"/>
                    <a:pt x="1658717" y="269151"/>
                    <a:pt x="1586327" y="253911"/>
                  </a:cubicBezTo>
                  <a:cubicBezTo>
                    <a:pt x="1566007" y="250101"/>
                    <a:pt x="1555847" y="242481"/>
                    <a:pt x="1552037" y="233591"/>
                  </a:cubicBezTo>
                  <a:cubicBezTo>
                    <a:pt x="1548227" y="224701"/>
                    <a:pt x="1552037" y="206921"/>
                    <a:pt x="1560927" y="200571"/>
                  </a:cubicBezTo>
                  <a:cubicBezTo>
                    <a:pt x="1582517" y="186601"/>
                    <a:pt x="1649827" y="214541"/>
                    <a:pt x="1712057" y="219621"/>
                  </a:cubicBezTo>
                  <a:cubicBezTo>
                    <a:pt x="1814927" y="227241"/>
                    <a:pt x="2075277" y="208191"/>
                    <a:pt x="2118457" y="232321"/>
                  </a:cubicBezTo>
                  <a:cubicBezTo>
                    <a:pt x="2129887" y="238671"/>
                    <a:pt x="2133697" y="247561"/>
                    <a:pt x="2134967" y="255181"/>
                  </a:cubicBezTo>
                  <a:cubicBezTo>
                    <a:pt x="2134967" y="265341"/>
                    <a:pt x="2128617" y="279311"/>
                    <a:pt x="2118457" y="285661"/>
                  </a:cubicBezTo>
                  <a:cubicBezTo>
                    <a:pt x="2104487" y="294551"/>
                    <a:pt x="2076547" y="285661"/>
                    <a:pt x="2047337" y="289471"/>
                  </a:cubicBezTo>
                  <a:cubicBezTo>
                    <a:pt x="1997807" y="297091"/>
                    <a:pt x="1887317" y="347891"/>
                    <a:pt x="1851757" y="339001"/>
                  </a:cubicBezTo>
                  <a:cubicBezTo>
                    <a:pt x="1835247" y="335191"/>
                    <a:pt x="1822547" y="321221"/>
                    <a:pt x="1822547" y="311061"/>
                  </a:cubicBezTo>
                  <a:cubicBezTo>
                    <a:pt x="1821277" y="300901"/>
                    <a:pt x="1831437" y="284391"/>
                    <a:pt x="1846677" y="278041"/>
                  </a:cubicBezTo>
                  <a:cubicBezTo>
                    <a:pt x="1877157" y="262801"/>
                    <a:pt x="1980027" y="297091"/>
                    <a:pt x="2028287" y="288201"/>
                  </a:cubicBezTo>
                  <a:cubicBezTo>
                    <a:pt x="2061307" y="281851"/>
                    <a:pt x="2090517" y="248831"/>
                    <a:pt x="2109567" y="251371"/>
                  </a:cubicBezTo>
                  <a:cubicBezTo>
                    <a:pt x="2122267" y="253911"/>
                    <a:pt x="2133697" y="267881"/>
                    <a:pt x="2136237" y="278041"/>
                  </a:cubicBezTo>
                  <a:cubicBezTo>
                    <a:pt x="2137507" y="288201"/>
                    <a:pt x="2133697" y="305981"/>
                    <a:pt x="2120997" y="312331"/>
                  </a:cubicBezTo>
                  <a:cubicBezTo>
                    <a:pt x="2089247" y="328841"/>
                    <a:pt x="1982567" y="280581"/>
                    <a:pt x="1888587" y="271691"/>
                  </a:cubicBezTo>
                  <a:cubicBezTo>
                    <a:pt x="1739997" y="256451"/>
                    <a:pt x="1383127" y="278041"/>
                    <a:pt x="1317087" y="260261"/>
                  </a:cubicBezTo>
                  <a:cubicBezTo>
                    <a:pt x="1301847" y="256451"/>
                    <a:pt x="1295497" y="253911"/>
                    <a:pt x="1290417" y="246291"/>
                  </a:cubicBezTo>
                  <a:cubicBezTo>
                    <a:pt x="1285337" y="238671"/>
                    <a:pt x="1286607" y="219621"/>
                    <a:pt x="1291687" y="210731"/>
                  </a:cubicBezTo>
                  <a:cubicBezTo>
                    <a:pt x="1295497" y="203111"/>
                    <a:pt x="1301847" y="200571"/>
                    <a:pt x="1317087" y="196761"/>
                  </a:cubicBezTo>
                  <a:cubicBezTo>
                    <a:pt x="1374237" y="182791"/>
                    <a:pt x="1713327" y="187871"/>
                    <a:pt x="1765397" y="198031"/>
                  </a:cubicBezTo>
                  <a:cubicBezTo>
                    <a:pt x="1776827" y="199301"/>
                    <a:pt x="1780637" y="200571"/>
                    <a:pt x="1785717" y="205651"/>
                  </a:cubicBezTo>
                  <a:cubicBezTo>
                    <a:pt x="1792067" y="210731"/>
                    <a:pt x="1798417" y="224701"/>
                    <a:pt x="1797147" y="232321"/>
                  </a:cubicBezTo>
                  <a:cubicBezTo>
                    <a:pt x="1794607" y="242481"/>
                    <a:pt x="1785717" y="252641"/>
                    <a:pt x="1765397" y="260261"/>
                  </a:cubicBezTo>
                  <a:cubicBezTo>
                    <a:pt x="1679037" y="293281"/>
                    <a:pt x="1023717" y="229781"/>
                    <a:pt x="952597" y="260261"/>
                  </a:cubicBezTo>
                  <a:cubicBezTo>
                    <a:pt x="939897" y="266611"/>
                    <a:pt x="941167" y="280581"/>
                    <a:pt x="934817" y="280581"/>
                  </a:cubicBezTo>
                  <a:cubicBezTo>
                    <a:pt x="925927" y="281851"/>
                    <a:pt x="909417" y="271691"/>
                    <a:pt x="905607" y="262801"/>
                  </a:cubicBezTo>
                  <a:cubicBezTo>
                    <a:pt x="901797" y="253911"/>
                    <a:pt x="901797" y="238671"/>
                    <a:pt x="913227" y="229781"/>
                  </a:cubicBezTo>
                  <a:cubicBezTo>
                    <a:pt x="964027" y="187871"/>
                    <a:pt x="1568547" y="198031"/>
                    <a:pt x="1649827" y="228511"/>
                  </a:cubicBezTo>
                  <a:cubicBezTo>
                    <a:pt x="1668877" y="236131"/>
                    <a:pt x="1676497" y="246291"/>
                    <a:pt x="1680307" y="255181"/>
                  </a:cubicBezTo>
                  <a:cubicBezTo>
                    <a:pt x="1681577" y="261531"/>
                    <a:pt x="1679037" y="270421"/>
                    <a:pt x="1675227" y="275501"/>
                  </a:cubicBezTo>
                  <a:cubicBezTo>
                    <a:pt x="1670147" y="281851"/>
                    <a:pt x="1663797" y="285661"/>
                    <a:pt x="1649827" y="289471"/>
                  </a:cubicBezTo>
                  <a:cubicBezTo>
                    <a:pt x="1588867" y="303441"/>
                    <a:pt x="1245967" y="293281"/>
                    <a:pt x="1139287" y="288201"/>
                  </a:cubicBezTo>
                  <a:cubicBezTo>
                    <a:pt x="1091027" y="285661"/>
                    <a:pt x="1055467" y="286931"/>
                    <a:pt x="1032607" y="276771"/>
                  </a:cubicBezTo>
                  <a:cubicBezTo>
                    <a:pt x="1019907" y="271691"/>
                    <a:pt x="1009747" y="262801"/>
                    <a:pt x="1007207" y="253911"/>
                  </a:cubicBezTo>
                  <a:cubicBezTo>
                    <a:pt x="1004667" y="245021"/>
                    <a:pt x="1009747" y="232321"/>
                    <a:pt x="1014827" y="225971"/>
                  </a:cubicBezTo>
                  <a:cubicBezTo>
                    <a:pt x="1018637" y="219621"/>
                    <a:pt x="1022447" y="218351"/>
                    <a:pt x="1033877" y="215811"/>
                  </a:cubicBezTo>
                  <a:cubicBezTo>
                    <a:pt x="1094837" y="203111"/>
                    <a:pt x="1558387" y="200571"/>
                    <a:pt x="1629507" y="228511"/>
                  </a:cubicBezTo>
                  <a:cubicBezTo>
                    <a:pt x="1648557" y="236131"/>
                    <a:pt x="1657447" y="246291"/>
                    <a:pt x="1659987" y="255181"/>
                  </a:cubicBezTo>
                  <a:cubicBezTo>
                    <a:pt x="1661257" y="264071"/>
                    <a:pt x="1654907" y="275501"/>
                    <a:pt x="1649827" y="281851"/>
                  </a:cubicBezTo>
                  <a:cubicBezTo>
                    <a:pt x="1644747" y="285661"/>
                    <a:pt x="1640937" y="286931"/>
                    <a:pt x="1629507" y="288201"/>
                  </a:cubicBezTo>
                  <a:cubicBezTo>
                    <a:pt x="1566007" y="299631"/>
                    <a:pt x="1190087" y="283121"/>
                    <a:pt x="983077" y="272961"/>
                  </a:cubicBezTo>
                  <a:cubicBezTo>
                    <a:pt x="790037" y="262801"/>
                    <a:pt x="492857" y="261531"/>
                    <a:pt x="425547" y="229781"/>
                  </a:cubicBezTo>
                  <a:cubicBezTo>
                    <a:pt x="407767" y="222161"/>
                    <a:pt x="398877" y="212001"/>
                    <a:pt x="397607" y="201841"/>
                  </a:cubicBezTo>
                  <a:cubicBezTo>
                    <a:pt x="397607" y="191681"/>
                    <a:pt x="406497" y="177711"/>
                    <a:pt x="423007" y="170091"/>
                  </a:cubicBezTo>
                  <a:cubicBezTo>
                    <a:pt x="480157" y="142151"/>
                    <a:pt x="819247" y="144691"/>
                    <a:pt x="881477" y="167551"/>
                  </a:cubicBezTo>
                  <a:cubicBezTo>
                    <a:pt x="899257" y="175171"/>
                    <a:pt x="909417" y="185331"/>
                    <a:pt x="911957" y="194221"/>
                  </a:cubicBezTo>
                  <a:cubicBezTo>
                    <a:pt x="914497" y="201841"/>
                    <a:pt x="910687" y="210731"/>
                    <a:pt x="906877" y="215811"/>
                  </a:cubicBezTo>
                  <a:cubicBezTo>
                    <a:pt x="901797" y="222161"/>
                    <a:pt x="895447" y="225971"/>
                    <a:pt x="881477" y="229781"/>
                  </a:cubicBezTo>
                  <a:cubicBezTo>
                    <a:pt x="821787" y="243751"/>
                    <a:pt x="468727" y="213271"/>
                    <a:pt x="391257" y="227241"/>
                  </a:cubicBezTo>
                  <a:cubicBezTo>
                    <a:pt x="367127" y="232321"/>
                    <a:pt x="365857" y="242481"/>
                    <a:pt x="344267" y="246291"/>
                  </a:cubicBezTo>
                  <a:cubicBezTo>
                    <a:pt x="293467" y="253911"/>
                    <a:pt x="151227" y="231051"/>
                    <a:pt x="96617" y="236131"/>
                  </a:cubicBezTo>
                  <a:cubicBezTo>
                    <a:pt x="68677" y="238671"/>
                    <a:pt x="50897" y="252641"/>
                    <a:pt x="34387" y="250101"/>
                  </a:cubicBezTo>
                  <a:cubicBezTo>
                    <a:pt x="24227" y="248831"/>
                    <a:pt x="16607" y="245021"/>
                    <a:pt x="10257" y="238671"/>
                  </a:cubicBezTo>
                  <a:cubicBezTo>
                    <a:pt x="5177" y="232321"/>
                    <a:pt x="97" y="222161"/>
                    <a:pt x="97" y="213271"/>
                  </a:cubicBezTo>
                  <a:cubicBezTo>
                    <a:pt x="97" y="205651"/>
                    <a:pt x="2637" y="194221"/>
                    <a:pt x="8987" y="187871"/>
                  </a:cubicBezTo>
                  <a:cubicBezTo>
                    <a:pt x="14067" y="181521"/>
                    <a:pt x="20417" y="177711"/>
                    <a:pt x="31847" y="175171"/>
                  </a:cubicBezTo>
                  <a:cubicBezTo>
                    <a:pt x="59787" y="168821"/>
                    <a:pt x="155037" y="176441"/>
                    <a:pt x="177897" y="192951"/>
                  </a:cubicBezTo>
                  <a:cubicBezTo>
                    <a:pt x="188057" y="201841"/>
                    <a:pt x="190597" y="217081"/>
                    <a:pt x="190597" y="227241"/>
                  </a:cubicBezTo>
                  <a:cubicBezTo>
                    <a:pt x="189327" y="236131"/>
                    <a:pt x="186787" y="245021"/>
                    <a:pt x="177897" y="251371"/>
                  </a:cubicBezTo>
                  <a:cubicBezTo>
                    <a:pt x="160117" y="264071"/>
                    <a:pt x="91537" y="270421"/>
                    <a:pt x="68677" y="267881"/>
                  </a:cubicBezTo>
                  <a:cubicBezTo>
                    <a:pt x="55977" y="267881"/>
                    <a:pt x="48357" y="265341"/>
                    <a:pt x="42007" y="258991"/>
                  </a:cubicBezTo>
                  <a:cubicBezTo>
                    <a:pt x="34387" y="253911"/>
                    <a:pt x="28037" y="243751"/>
                    <a:pt x="28037" y="234861"/>
                  </a:cubicBezTo>
                  <a:cubicBezTo>
                    <a:pt x="26767" y="223431"/>
                    <a:pt x="33117" y="206921"/>
                    <a:pt x="40737" y="199301"/>
                  </a:cubicBezTo>
                  <a:cubicBezTo>
                    <a:pt x="47087" y="192951"/>
                    <a:pt x="55977" y="189141"/>
                    <a:pt x="66137" y="189141"/>
                  </a:cubicBezTo>
                  <a:cubicBezTo>
                    <a:pt x="81377" y="189141"/>
                    <a:pt x="95347" y="204381"/>
                    <a:pt x="119477" y="210731"/>
                  </a:cubicBezTo>
                  <a:cubicBezTo>
                    <a:pt x="163927" y="223431"/>
                    <a:pt x="250287" y="236131"/>
                    <a:pt x="317597" y="243751"/>
                  </a:cubicBezTo>
                  <a:cubicBezTo>
                    <a:pt x="387447" y="251371"/>
                    <a:pt x="497937" y="238671"/>
                    <a:pt x="532227" y="256451"/>
                  </a:cubicBezTo>
                  <a:cubicBezTo>
                    <a:pt x="546197" y="264071"/>
                    <a:pt x="556357" y="275501"/>
                    <a:pt x="556357" y="285661"/>
                  </a:cubicBezTo>
                  <a:cubicBezTo>
                    <a:pt x="556357" y="297091"/>
                    <a:pt x="546197" y="312331"/>
                    <a:pt x="529687" y="321221"/>
                  </a:cubicBezTo>
                  <a:cubicBezTo>
                    <a:pt x="487777" y="341541"/>
                    <a:pt x="301087" y="340271"/>
                    <a:pt x="255367" y="322491"/>
                  </a:cubicBezTo>
                  <a:cubicBezTo>
                    <a:pt x="236317" y="316141"/>
                    <a:pt x="224887" y="303441"/>
                    <a:pt x="222347" y="293281"/>
                  </a:cubicBezTo>
                  <a:cubicBezTo>
                    <a:pt x="219807" y="284391"/>
                    <a:pt x="227427" y="270421"/>
                    <a:pt x="232507" y="264071"/>
                  </a:cubicBezTo>
                  <a:cubicBezTo>
                    <a:pt x="238857" y="258991"/>
                    <a:pt x="242667" y="257721"/>
                    <a:pt x="255367" y="256451"/>
                  </a:cubicBezTo>
                  <a:cubicBezTo>
                    <a:pt x="325217" y="243751"/>
                    <a:pt x="875127" y="232321"/>
                    <a:pt x="955137" y="257721"/>
                  </a:cubicBezTo>
                  <a:cubicBezTo>
                    <a:pt x="972917" y="262801"/>
                    <a:pt x="980537" y="269151"/>
                    <a:pt x="984347" y="278041"/>
                  </a:cubicBezTo>
                  <a:cubicBezTo>
                    <a:pt x="988157" y="286931"/>
                    <a:pt x="986887" y="304711"/>
                    <a:pt x="975457" y="313601"/>
                  </a:cubicBezTo>
                  <a:cubicBezTo>
                    <a:pt x="948787" y="335191"/>
                    <a:pt x="835757" y="321221"/>
                    <a:pt x="749397" y="319951"/>
                  </a:cubicBezTo>
                  <a:cubicBezTo>
                    <a:pt x="632557" y="317411"/>
                    <a:pt x="392527" y="305981"/>
                    <a:pt x="339187" y="289471"/>
                  </a:cubicBezTo>
                  <a:cubicBezTo>
                    <a:pt x="325217" y="285661"/>
                    <a:pt x="320137" y="281851"/>
                    <a:pt x="315057" y="275501"/>
                  </a:cubicBezTo>
                  <a:cubicBezTo>
                    <a:pt x="311247" y="270421"/>
                    <a:pt x="308707" y="261531"/>
                    <a:pt x="311247" y="255181"/>
                  </a:cubicBezTo>
                  <a:cubicBezTo>
                    <a:pt x="313787" y="246291"/>
                    <a:pt x="322677" y="237401"/>
                    <a:pt x="341727" y="229781"/>
                  </a:cubicBezTo>
                  <a:cubicBezTo>
                    <a:pt x="420467" y="200571"/>
                    <a:pt x="965297" y="208191"/>
                    <a:pt x="1032607" y="219621"/>
                  </a:cubicBezTo>
                  <a:cubicBezTo>
                    <a:pt x="1045307" y="222161"/>
                    <a:pt x="1049117" y="222161"/>
                    <a:pt x="1054197" y="227241"/>
                  </a:cubicBezTo>
                  <a:cubicBezTo>
                    <a:pt x="1059277" y="233591"/>
                    <a:pt x="1065627" y="246291"/>
                    <a:pt x="1064357" y="253911"/>
                  </a:cubicBezTo>
                  <a:cubicBezTo>
                    <a:pt x="1061817" y="264071"/>
                    <a:pt x="1052927" y="274231"/>
                    <a:pt x="1032607" y="280581"/>
                  </a:cubicBezTo>
                  <a:cubicBezTo>
                    <a:pt x="950057" y="311061"/>
                    <a:pt x="355697" y="299631"/>
                    <a:pt x="280767" y="258991"/>
                  </a:cubicBezTo>
                  <a:cubicBezTo>
                    <a:pt x="264257" y="248831"/>
                    <a:pt x="256637" y="234861"/>
                    <a:pt x="257907" y="224701"/>
                  </a:cubicBezTo>
                  <a:cubicBezTo>
                    <a:pt x="259177" y="214541"/>
                    <a:pt x="270607" y="204381"/>
                    <a:pt x="288387" y="198031"/>
                  </a:cubicBezTo>
                  <a:cubicBezTo>
                    <a:pt x="350617" y="175171"/>
                    <a:pt x="643987" y="206921"/>
                    <a:pt x="741777" y="199301"/>
                  </a:cubicBezTo>
                  <a:cubicBezTo>
                    <a:pt x="788767" y="196761"/>
                    <a:pt x="823057" y="181521"/>
                    <a:pt x="845917" y="184061"/>
                  </a:cubicBezTo>
                  <a:cubicBezTo>
                    <a:pt x="858617" y="185331"/>
                    <a:pt x="867507" y="187871"/>
                    <a:pt x="872587" y="194221"/>
                  </a:cubicBezTo>
                  <a:cubicBezTo>
                    <a:pt x="878937" y="200571"/>
                    <a:pt x="881477" y="214541"/>
                    <a:pt x="878937" y="223431"/>
                  </a:cubicBezTo>
                  <a:cubicBezTo>
                    <a:pt x="876397" y="232321"/>
                    <a:pt x="868777" y="239941"/>
                    <a:pt x="852267" y="246291"/>
                  </a:cubicBezTo>
                  <a:cubicBezTo>
                    <a:pt x="783687" y="270421"/>
                    <a:pt x="327757" y="260261"/>
                    <a:pt x="261717" y="229781"/>
                  </a:cubicBezTo>
                  <a:cubicBezTo>
                    <a:pt x="246477" y="222161"/>
                    <a:pt x="238857" y="212001"/>
                    <a:pt x="237587" y="201841"/>
                  </a:cubicBezTo>
                  <a:cubicBezTo>
                    <a:pt x="237587" y="191681"/>
                    <a:pt x="247747" y="175171"/>
                    <a:pt x="262987" y="167551"/>
                  </a:cubicBezTo>
                  <a:cubicBezTo>
                    <a:pt x="294737" y="151041"/>
                    <a:pt x="426817" y="153581"/>
                    <a:pt x="450947" y="172631"/>
                  </a:cubicBezTo>
                  <a:cubicBezTo>
                    <a:pt x="462377" y="181521"/>
                    <a:pt x="464917" y="200571"/>
                    <a:pt x="461107" y="210731"/>
                  </a:cubicBezTo>
                  <a:cubicBezTo>
                    <a:pt x="457297" y="220891"/>
                    <a:pt x="444597" y="229781"/>
                    <a:pt x="428087" y="232321"/>
                  </a:cubicBezTo>
                  <a:cubicBezTo>
                    <a:pt x="395067" y="238671"/>
                    <a:pt x="288387" y="217081"/>
                    <a:pt x="261717" y="191681"/>
                  </a:cubicBezTo>
                  <a:cubicBezTo>
                    <a:pt x="245207" y="176441"/>
                    <a:pt x="256637" y="149771"/>
                    <a:pt x="242667" y="134531"/>
                  </a:cubicBezTo>
                  <a:cubicBezTo>
                    <a:pt x="226157" y="116751"/>
                    <a:pt x="188057" y="109131"/>
                    <a:pt x="156307" y="100241"/>
                  </a:cubicBezTo>
                  <a:cubicBezTo>
                    <a:pt x="116937" y="88811"/>
                    <a:pt x="43277" y="93891"/>
                    <a:pt x="21687" y="76111"/>
                  </a:cubicBezTo>
                  <a:cubicBezTo>
                    <a:pt x="10257" y="67221"/>
                    <a:pt x="5177" y="51981"/>
                    <a:pt x="7717" y="41821"/>
                  </a:cubicBezTo>
                  <a:cubicBezTo>
                    <a:pt x="8987" y="31661"/>
                    <a:pt x="17877" y="22771"/>
                    <a:pt x="35657" y="15151"/>
                  </a:cubicBezTo>
                  <a:cubicBezTo>
                    <a:pt x="96617" y="-7709"/>
                    <a:pt x="457297" y="-89"/>
                    <a:pt x="516987" y="15151"/>
                  </a:cubicBezTo>
                  <a:cubicBezTo>
                    <a:pt x="532227" y="18961"/>
                    <a:pt x="538577" y="21501"/>
                    <a:pt x="543657" y="29121"/>
                  </a:cubicBezTo>
                  <a:cubicBezTo>
                    <a:pt x="548737" y="36741"/>
                    <a:pt x="550007" y="50711"/>
                    <a:pt x="547467" y="58331"/>
                  </a:cubicBezTo>
                  <a:cubicBezTo>
                    <a:pt x="544927" y="67221"/>
                    <a:pt x="538577" y="72301"/>
                    <a:pt x="524607" y="78651"/>
                  </a:cubicBezTo>
                  <a:cubicBezTo>
                    <a:pt x="482697" y="97701"/>
                    <a:pt x="257907" y="83731"/>
                    <a:pt x="217267" y="112941"/>
                  </a:cubicBezTo>
                  <a:cubicBezTo>
                    <a:pt x="200757" y="123101"/>
                    <a:pt x="190597" y="140881"/>
                    <a:pt x="196947" y="152311"/>
                  </a:cubicBezTo>
                  <a:cubicBezTo>
                    <a:pt x="207107" y="175171"/>
                    <a:pt x="363317" y="170091"/>
                    <a:pt x="396337" y="191681"/>
                  </a:cubicBezTo>
                  <a:cubicBezTo>
                    <a:pt x="411577" y="201841"/>
                    <a:pt x="417927" y="217081"/>
                    <a:pt x="419197" y="228511"/>
                  </a:cubicBezTo>
                  <a:cubicBezTo>
                    <a:pt x="420467" y="237401"/>
                    <a:pt x="414117" y="246291"/>
                    <a:pt x="409037" y="252641"/>
                  </a:cubicBezTo>
                  <a:cubicBezTo>
                    <a:pt x="402687" y="258991"/>
                    <a:pt x="396337" y="261531"/>
                    <a:pt x="384907" y="264071"/>
                  </a:cubicBezTo>
                  <a:cubicBezTo>
                    <a:pt x="354427" y="271691"/>
                    <a:pt x="256637" y="278041"/>
                    <a:pt x="215997" y="265341"/>
                  </a:cubicBezTo>
                  <a:cubicBezTo>
                    <a:pt x="191867" y="257721"/>
                    <a:pt x="170277" y="242481"/>
                    <a:pt x="161387" y="225971"/>
                  </a:cubicBezTo>
                  <a:cubicBezTo>
                    <a:pt x="153767" y="214541"/>
                    <a:pt x="155037" y="198031"/>
                    <a:pt x="158847" y="184061"/>
                  </a:cubicBezTo>
                  <a:cubicBezTo>
                    <a:pt x="163927" y="170091"/>
                    <a:pt x="176627" y="153581"/>
                    <a:pt x="189327" y="142151"/>
                  </a:cubicBezTo>
                  <a:cubicBezTo>
                    <a:pt x="202027" y="130721"/>
                    <a:pt x="219807" y="124371"/>
                    <a:pt x="235047" y="118021"/>
                  </a:cubicBezTo>
                  <a:cubicBezTo>
                    <a:pt x="250287" y="110401"/>
                    <a:pt x="260447" y="104051"/>
                    <a:pt x="280767" y="100241"/>
                  </a:cubicBezTo>
                  <a:cubicBezTo>
                    <a:pt x="316327" y="91351"/>
                    <a:pt x="403957" y="81191"/>
                    <a:pt x="435707" y="87541"/>
                  </a:cubicBezTo>
                  <a:cubicBezTo>
                    <a:pt x="450947" y="90081"/>
                    <a:pt x="461107" y="93891"/>
                    <a:pt x="467457" y="101511"/>
                  </a:cubicBezTo>
                  <a:cubicBezTo>
                    <a:pt x="472537" y="107861"/>
                    <a:pt x="476347" y="118021"/>
                    <a:pt x="475077" y="125641"/>
                  </a:cubicBezTo>
                  <a:cubicBezTo>
                    <a:pt x="471267" y="137071"/>
                    <a:pt x="457297" y="153581"/>
                    <a:pt x="439517" y="159931"/>
                  </a:cubicBezTo>
                  <a:cubicBezTo>
                    <a:pt x="407767" y="173901"/>
                    <a:pt x="323947" y="166281"/>
                    <a:pt x="283307" y="158661"/>
                  </a:cubicBezTo>
                  <a:cubicBezTo>
                    <a:pt x="255367" y="153581"/>
                    <a:pt x="226157" y="147231"/>
                    <a:pt x="215997" y="134531"/>
                  </a:cubicBezTo>
                  <a:cubicBezTo>
                    <a:pt x="208377" y="125641"/>
                    <a:pt x="208377" y="110401"/>
                    <a:pt x="212187" y="101511"/>
                  </a:cubicBezTo>
                  <a:cubicBezTo>
                    <a:pt x="215997" y="91351"/>
                    <a:pt x="223617" y="81191"/>
                    <a:pt x="237587" y="78651"/>
                  </a:cubicBezTo>
                  <a:cubicBezTo>
                    <a:pt x="271877" y="72301"/>
                    <a:pt x="364587" y="135801"/>
                    <a:pt x="438247" y="149771"/>
                  </a:cubicBezTo>
                  <a:cubicBezTo>
                    <a:pt x="522067" y="167551"/>
                    <a:pt x="673197" y="144691"/>
                    <a:pt x="713837" y="167551"/>
                  </a:cubicBezTo>
                  <a:cubicBezTo>
                    <a:pt x="729077" y="176441"/>
                    <a:pt x="737967" y="191681"/>
                    <a:pt x="736697" y="203111"/>
                  </a:cubicBezTo>
                  <a:cubicBezTo>
                    <a:pt x="735427" y="213271"/>
                    <a:pt x="721457" y="223431"/>
                    <a:pt x="703677" y="229781"/>
                  </a:cubicBezTo>
                  <a:cubicBezTo>
                    <a:pt x="659227" y="246291"/>
                    <a:pt x="476347" y="245021"/>
                    <a:pt x="429357" y="229781"/>
                  </a:cubicBezTo>
                  <a:cubicBezTo>
                    <a:pt x="409037" y="222161"/>
                    <a:pt x="395067" y="213271"/>
                    <a:pt x="392527" y="201841"/>
                  </a:cubicBezTo>
                  <a:cubicBezTo>
                    <a:pt x="388717" y="190411"/>
                    <a:pt x="392527" y="171361"/>
                    <a:pt x="407767" y="161201"/>
                  </a:cubicBezTo>
                  <a:cubicBezTo>
                    <a:pt x="458567" y="124371"/>
                    <a:pt x="838297" y="107861"/>
                    <a:pt x="891637" y="139611"/>
                  </a:cubicBezTo>
                  <a:cubicBezTo>
                    <a:pt x="906877" y="149771"/>
                    <a:pt x="911957" y="167551"/>
                    <a:pt x="909417" y="177711"/>
                  </a:cubicBezTo>
                  <a:cubicBezTo>
                    <a:pt x="906877" y="187871"/>
                    <a:pt x="897987" y="195491"/>
                    <a:pt x="881477" y="200571"/>
                  </a:cubicBezTo>
                  <a:cubicBezTo>
                    <a:pt x="821787" y="220891"/>
                    <a:pt x="477617" y="213271"/>
                    <a:pt x="423007" y="182791"/>
                  </a:cubicBezTo>
                  <a:cubicBezTo>
                    <a:pt x="406497" y="173901"/>
                    <a:pt x="398877" y="159931"/>
                    <a:pt x="398877" y="149771"/>
                  </a:cubicBezTo>
                  <a:cubicBezTo>
                    <a:pt x="400147" y="139611"/>
                    <a:pt x="407767" y="129451"/>
                    <a:pt x="423007" y="123101"/>
                  </a:cubicBezTo>
                  <a:cubicBezTo>
                    <a:pt x="472537" y="102781"/>
                    <a:pt x="698597" y="147231"/>
                    <a:pt x="815437" y="149771"/>
                  </a:cubicBezTo>
                  <a:cubicBezTo>
                    <a:pt x="909417" y="152311"/>
                    <a:pt x="1037687" y="125641"/>
                    <a:pt x="1068167" y="145961"/>
                  </a:cubicBezTo>
                  <a:cubicBezTo>
                    <a:pt x="1079597" y="153581"/>
                    <a:pt x="1082137" y="168821"/>
                    <a:pt x="1079597" y="178981"/>
                  </a:cubicBezTo>
                  <a:cubicBezTo>
                    <a:pt x="1077057" y="187871"/>
                    <a:pt x="1069437" y="195491"/>
                    <a:pt x="1054197" y="200571"/>
                  </a:cubicBezTo>
                  <a:cubicBezTo>
                    <a:pt x="991967" y="223431"/>
                    <a:pt x="608427" y="223431"/>
                    <a:pt x="543657" y="198031"/>
                  </a:cubicBezTo>
                  <a:cubicBezTo>
                    <a:pt x="524607" y="191681"/>
                    <a:pt x="515717" y="181521"/>
                    <a:pt x="513177" y="171361"/>
                  </a:cubicBezTo>
                  <a:cubicBezTo>
                    <a:pt x="511907" y="163741"/>
                    <a:pt x="518257" y="151041"/>
                    <a:pt x="523337" y="145961"/>
                  </a:cubicBezTo>
                  <a:cubicBezTo>
                    <a:pt x="528417" y="140881"/>
                    <a:pt x="532227" y="139611"/>
                    <a:pt x="543657" y="138341"/>
                  </a:cubicBezTo>
                  <a:cubicBezTo>
                    <a:pt x="600807" y="128181"/>
                    <a:pt x="931007" y="162471"/>
                    <a:pt x="1066897" y="154851"/>
                  </a:cubicBezTo>
                  <a:cubicBezTo>
                    <a:pt x="1151987" y="149771"/>
                    <a:pt x="1240887" y="110401"/>
                    <a:pt x="1276447" y="123101"/>
                  </a:cubicBezTo>
                  <a:cubicBezTo>
                    <a:pt x="1292957" y="129451"/>
                    <a:pt x="1304387" y="144691"/>
                    <a:pt x="1304387" y="154851"/>
                  </a:cubicBezTo>
                  <a:cubicBezTo>
                    <a:pt x="1304387" y="165011"/>
                    <a:pt x="1294227" y="178981"/>
                    <a:pt x="1276447" y="186601"/>
                  </a:cubicBezTo>
                  <a:cubicBezTo>
                    <a:pt x="1216757" y="213271"/>
                    <a:pt x="868777" y="213271"/>
                    <a:pt x="812897" y="182791"/>
                  </a:cubicBezTo>
                  <a:cubicBezTo>
                    <a:pt x="796387" y="175171"/>
                    <a:pt x="788767" y="159931"/>
                    <a:pt x="790037" y="149771"/>
                  </a:cubicBezTo>
                  <a:cubicBezTo>
                    <a:pt x="791307" y="139611"/>
                    <a:pt x="802737" y="126911"/>
                    <a:pt x="820517" y="121831"/>
                  </a:cubicBezTo>
                  <a:cubicBezTo>
                    <a:pt x="863697" y="107861"/>
                    <a:pt x="981807" y="143421"/>
                    <a:pt x="1084677" y="149771"/>
                  </a:cubicBezTo>
                  <a:cubicBezTo>
                    <a:pt x="1229457" y="157391"/>
                    <a:pt x="1552037" y="123101"/>
                    <a:pt x="1610457" y="153581"/>
                  </a:cubicBezTo>
                  <a:cubicBezTo>
                    <a:pt x="1626967" y="162471"/>
                    <a:pt x="1634587" y="177711"/>
                    <a:pt x="1633317" y="186601"/>
                  </a:cubicBezTo>
                  <a:cubicBezTo>
                    <a:pt x="1632047" y="196761"/>
                    <a:pt x="1621887" y="206921"/>
                    <a:pt x="1604107" y="213271"/>
                  </a:cubicBezTo>
                  <a:cubicBezTo>
                    <a:pt x="1538067" y="238671"/>
                    <a:pt x="1145637" y="238671"/>
                    <a:pt x="1079597" y="213271"/>
                  </a:cubicBezTo>
                  <a:cubicBezTo>
                    <a:pt x="1061817" y="206921"/>
                    <a:pt x="1052927" y="196761"/>
                    <a:pt x="1049117" y="186601"/>
                  </a:cubicBezTo>
                  <a:cubicBezTo>
                    <a:pt x="1047847" y="180251"/>
                    <a:pt x="1050387" y="171361"/>
                    <a:pt x="1055467" y="166281"/>
                  </a:cubicBezTo>
                  <a:cubicBezTo>
                    <a:pt x="1059277" y="159931"/>
                    <a:pt x="1065627" y="156121"/>
                    <a:pt x="1079597" y="153581"/>
                  </a:cubicBezTo>
                  <a:cubicBezTo>
                    <a:pt x="1150717" y="135801"/>
                    <a:pt x="1663797" y="139611"/>
                    <a:pt x="1728567" y="152311"/>
                  </a:cubicBezTo>
                  <a:cubicBezTo>
                    <a:pt x="1741267" y="154851"/>
                    <a:pt x="1743807" y="154851"/>
                    <a:pt x="1748887" y="159931"/>
                  </a:cubicBezTo>
                  <a:cubicBezTo>
                    <a:pt x="1755237" y="166281"/>
                    <a:pt x="1761587" y="178981"/>
                    <a:pt x="1760317" y="186601"/>
                  </a:cubicBezTo>
                  <a:cubicBezTo>
                    <a:pt x="1757777" y="196761"/>
                    <a:pt x="1747617" y="208191"/>
                    <a:pt x="1728567" y="214541"/>
                  </a:cubicBezTo>
                  <a:cubicBezTo>
                    <a:pt x="1663797" y="236131"/>
                    <a:pt x="1299307" y="195491"/>
                    <a:pt x="1239617" y="170091"/>
                  </a:cubicBezTo>
                  <a:cubicBezTo>
                    <a:pt x="1223107" y="163741"/>
                    <a:pt x="1216757" y="157391"/>
                    <a:pt x="1214217" y="149771"/>
                  </a:cubicBezTo>
                  <a:cubicBezTo>
                    <a:pt x="1210407" y="140881"/>
                    <a:pt x="1214217" y="128181"/>
                    <a:pt x="1219297" y="123101"/>
                  </a:cubicBezTo>
                  <a:cubicBezTo>
                    <a:pt x="1223107" y="116751"/>
                    <a:pt x="1226917" y="115481"/>
                    <a:pt x="1237077" y="112941"/>
                  </a:cubicBezTo>
                  <a:cubicBezTo>
                    <a:pt x="1280257" y="100241"/>
                    <a:pt x="1536797" y="86271"/>
                    <a:pt x="1590137" y="105321"/>
                  </a:cubicBezTo>
                  <a:cubicBezTo>
                    <a:pt x="1609187" y="112941"/>
                    <a:pt x="1620617" y="123101"/>
                    <a:pt x="1621887" y="134531"/>
                  </a:cubicBezTo>
                  <a:cubicBezTo>
                    <a:pt x="1623157" y="144691"/>
                    <a:pt x="1614267" y="161201"/>
                    <a:pt x="1597757" y="168821"/>
                  </a:cubicBezTo>
                  <a:cubicBezTo>
                    <a:pt x="1552037" y="190411"/>
                    <a:pt x="1313277" y="158661"/>
                    <a:pt x="1270097" y="138341"/>
                  </a:cubicBezTo>
                  <a:cubicBezTo>
                    <a:pt x="1258667" y="133261"/>
                    <a:pt x="1252317" y="126911"/>
                    <a:pt x="1251047" y="118021"/>
                  </a:cubicBezTo>
                  <a:cubicBezTo>
                    <a:pt x="1248507" y="109131"/>
                    <a:pt x="1249777" y="93891"/>
                    <a:pt x="1261207" y="85001"/>
                  </a:cubicBezTo>
                  <a:cubicBezTo>
                    <a:pt x="1301847" y="54521"/>
                    <a:pt x="1616807" y="68491"/>
                    <a:pt x="1696817" y="77381"/>
                  </a:cubicBezTo>
                  <a:cubicBezTo>
                    <a:pt x="1727297" y="79921"/>
                    <a:pt x="1747617" y="82461"/>
                    <a:pt x="1759047" y="92621"/>
                  </a:cubicBezTo>
                  <a:cubicBezTo>
                    <a:pt x="1766667" y="98971"/>
                    <a:pt x="1770477" y="111671"/>
                    <a:pt x="1769207" y="120561"/>
                  </a:cubicBezTo>
                  <a:cubicBezTo>
                    <a:pt x="1769207" y="128181"/>
                    <a:pt x="1766667" y="133261"/>
                    <a:pt x="1759047" y="140881"/>
                  </a:cubicBezTo>
                  <a:cubicBezTo>
                    <a:pt x="1734917" y="161201"/>
                    <a:pt x="1607917" y="210731"/>
                    <a:pt x="1568547" y="210731"/>
                  </a:cubicBezTo>
                  <a:cubicBezTo>
                    <a:pt x="1552037" y="212001"/>
                    <a:pt x="1539337" y="206921"/>
                    <a:pt x="1531717" y="199301"/>
                  </a:cubicBezTo>
                  <a:cubicBezTo>
                    <a:pt x="1525367" y="192951"/>
                    <a:pt x="1524097" y="177711"/>
                    <a:pt x="1526637" y="168821"/>
                  </a:cubicBezTo>
                  <a:cubicBezTo>
                    <a:pt x="1529177" y="159931"/>
                    <a:pt x="1535527" y="151041"/>
                    <a:pt x="1549497" y="145961"/>
                  </a:cubicBezTo>
                  <a:cubicBezTo>
                    <a:pt x="1587597" y="130721"/>
                    <a:pt x="1773017" y="128181"/>
                    <a:pt x="1812387" y="149771"/>
                  </a:cubicBezTo>
                  <a:cubicBezTo>
                    <a:pt x="1828897" y="159931"/>
                    <a:pt x="1839057" y="176441"/>
                    <a:pt x="1837787" y="187871"/>
                  </a:cubicBezTo>
                  <a:cubicBezTo>
                    <a:pt x="1837787" y="198031"/>
                    <a:pt x="1827627" y="209461"/>
                    <a:pt x="1812387" y="215811"/>
                  </a:cubicBezTo>
                  <a:cubicBezTo>
                    <a:pt x="1779367" y="229781"/>
                    <a:pt x="1658717" y="227241"/>
                    <a:pt x="1625697" y="210731"/>
                  </a:cubicBezTo>
                  <a:cubicBezTo>
                    <a:pt x="1610457" y="204381"/>
                    <a:pt x="1601567" y="191681"/>
                    <a:pt x="1600297" y="180251"/>
                  </a:cubicBezTo>
                  <a:cubicBezTo>
                    <a:pt x="1597757" y="171361"/>
                    <a:pt x="1605377" y="156121"/>
                    <a:pt x="1611727" y="149771"/>
                  </a:cubicBezTo>
                  <a:cubicBezTo>
                    <a:pt x="1618077" y="144691"/>
                    <a:pt x="1626967" y="140881"/>
                    <a:pt x="1635857" y="142151"/>
                  </a:cubicBezTo>
                  <a:cubicBezTo>
                    <a:pt x="1648557" y="143421"/>
                    <a:pt x="1659987" y="163741"/>
                    <a:pt x="1679037" y="172631"/>
                  </a:cubicBezTo>
                  <a:cubicBezTo>
                    <a:pt x="1712057" y="187871"/>
                    <a:pt x="1798417" y="192951"/>
                    <a:pt x="1823817" y="209461"/>
                  </a:cubicBezTo>
                  <a:cubicBezTo>
                    <a:pt x="1835247" y="217081"/>
                    <a:pt x="1841597" y="227241"/>
                    <a:pt x="1842867" y="237401"/>
                  </a:cubicBezTo>
                  <a:cubicBezTo>
                    <a:pt x="1844137" y="246291"/>
                    <a:pt x="1842867" y="260261"/>
                    <a:pt x="1831437" y="269151"/>
                  </a:cubicBezTo>
                  <a:cubicBezTo>
                    <a:pt x="1792067" y="295821"/>
                    <a:pt x="1493617" y="302171"/>
                    <a:pt x="1456787" y="276771"/>
                  </a:cubicBezTo>
                  <a:cubicBezTo>
                    <a:pt x="1445357" y="270421"/>
                    <a:pt x="1444087" y="257721"/>
                    <a:pt x="1445357" y="248831"/>
                  </a:cubicBezTo>
                  <a:cubicBezTo>
                    <a:pt x="1447897" y="238671"/>
                    <a:pt x="1455517" y="227241"/>
                    <a:pt x="1470757" y="220891"/>
                  </a:cubicBezTo>
                  <a:cubicBezTo>
                    <a:pt x="1513937" y="201841"/>
                    <a:pt x="1684117" y="231051"/>
                    <a:pt x="1769207" y="228511"/>
                  </a:cubicBezTo>
                  <a:cubicBezTo>
                    <a:pt x="1831437" y="225971"/>
                    <a:pt x="1902557" y="200571"/>
                    <a:pt x="1933037" y="210731"/>
                  </a:cubicBezTo>
                  <a:cubicBezTo>
                    <a:pt x="1947007" y="217081"/>
                    <a:pt x="1958437" y="228511"/>
                    <a:pt x="1959707" y="238671"/>
                  </a:cubicBezTo>
                  <a:cubicBezTo>
                    <a:pt x="1960977" y="250101"/>
                    <a:pt x="1952087" y="267881"/>
                    <a:pt x="1935577" y="276771"/>
                  </a:cubicBezTo>
                  <a:cubicBezTo>
                    <a:pt x="1896207" y="299631"/>
                    <a:pt x="1738727" y="275501"/>
                    <a:pt x="1666337" y="283121"/>
                  </a:cubicBezTo>
                  <a:cubicBezTo>
                    <a:pt x="1616807" y="289471"/>
                    <a:pt x="1568547" y="316141"/>
                    <a:pt x="1543147" y="309791"/>
                  </a:cubicBezTo>
                  <a:cubicBezTo>
                    <a:pt x="1529177" y="307251"/>
                    <a:pt x="1519017" y="295821"/>
                    <a:pt x="1515207" y="286931"/>
                  </a:cubicBezTo>
                  <a:cubicBezTo>
                    <a:pt x="1512667" y="280581"/>
                    <a:pt x="1513937" y="271691"/>
                    <a:pt x="1517747" y="265341"/>
                  </a:cubicBezTo>
                  <a:cubicBezTo>
                    <a:pt x="1521557" y="257721"/>
                    <a:pt x="1526637" y="251371"/>
                    <a:pt x="1540607" y="247561"/>
                  </a:cubicBezTo>
                  <a:cubicBezTo>
                    <a:pt x="1593947" y="232321"/>
                    <a:pt x="1896207" y="247561"/>
                    <a:pt x="1954627" y="272961"/>
                  </a:cubicBezTo>
                  <a:cubicBezTo>
                    <a:pt x="1972407" y="280581"/>
                    <a:pt x="1983837" y="290741"/>
                    <a:pt x="1985107" y="300901"/>
                  </a:cubicBezTo>
                  <a:cubicBezTo>
                    <a:pt x="1986377" y="311061"/>
                    <a:pt x="1976217" y="327571"/>
                    <a:pt x="1960977" y="335191"/>
                  </a:cubicBezTo>
                  <a:cubicBezTo>
                    <a:pt x="1922877" y="354241"/>
                    <a:pt x="1800957" y="330111"/>
                    <a:pt x="1719677" y="333921"/>
                  </a:cubicBezTo>
                  <a:cubicBezTo>
                    <a:pt x="1634587" y="339001"/>
                    <a:pt x="1506317" y="378371"/>
                    <a:pt x="1461867" y="364401"/>
                  </a:cubicBezTo>
                  <a:cubicBezTo>
                    <a:pt x="1444087" y="359321"/>
                    <a:pt x="1431387" y="346621"/>
                    <a:pt x="1430117" y="336461"/>
                  </a:cubicBezTo>
                  <a:cubicBezTo>
                    <a:pt x="1428847" y="325031"/>
                    <a:pt x="1439007" y="307251"/>
                    <a:pt x="1454247" y="299631"/>
                  </a:cubicBezTo>
                  <a:cubicBezTo>
                    <a:pt x="1485997" y="283121"/>
                    <a:pt x="1618077" y="289471"/>
                    <a:pt x="1646017" y="304711"/>
                  </a:cubicBezTo>
                  <a:cubicBezTo>
                    <a:pt x="1657447" y="311061"/>
                    <a:pt x="1662527" y="321221"/>
                    <a:pt x="1663797" y="330111"/>
                  </a:cubicBezTo>
                  <a:cubicBezTo>
                    <a:pt x="1665067" y="340271"/>
                    <a:pt x="1661257" y="352971"/>
                    <a:pt x="1652367" y="359321"/>
                  </a:cubicBezTo>
                  <a:cubicBezTo>
                    <a:pt x="1639667" y="369481"/>
                    <a:pt x="1618077" y="366941"/>
                    <a:pt x="1583787" y="368211"/>
                  </a:cubicBezTo>
                  <a:cubicBezTo>
                    <a:pt x="1485997" y="369481"/>
                    <a:pt x="1112617" y="345351"/>
                    <a:pt x="1005937" y="322491"/>
                  </a:cubicBezTo>
                  <a:cubicBezTo>
                    <a:pt x="964027" y="313601"/>
                    <a:pt x="923387" y="288201"/>
                    <a:pt x="922117" y="290741"/>
                  </a:cubicBezTo>
                  <a:cubicBezTo>
                    <a:pt x="920847" y="293281"/>
                    <a:pt x="939897" y="308521"/>
                    <a:pt x="939897" y="307251"/>
                  </a:cubicBezTo>
                  <a:cubicBezTo>
                    <a:pt x="941167" y="307251"/>
                    <a:pt x="914497" y="285661"/>
                    <a:pt x="914497" y="275501"/>
                  </a:cubicBezTo>
                  <a:cubicBezTo>
                    <a:pt x="915767" y="266611"/>
                    <a:pt x="925927" y="255181"/>
                    <a:pt x="942437" y="247561"/>
                  </a:cubicBezTo>
                  <a:cubicBezTo>
                    <a:pt x="1003397" y="220891"/>
                    <a:pt x="1353917" y="214541"/>
                    <a:pt x="1413607" y="227241"/>
                  </a:cubicBezTo>
                  <a:cubicBezTo>
                    <a:pt x="1428847" y="231051"/>
                    <a:pt x="1435197" y="233591"/>
                    <a:pt x="1440277" y="241211"/>
                  </a:cubicBezTo>
                  <a:cubicBezTo>
                    <a:pt x="1445357" y="248831"/>
                    <a:pt x="1445357" y="267881"/>
                    <a:pt x="1440277" y="276771"/>
                  </a:cubicBezTo>
                  <a:cubicBezTo>
                    <a:pt x="1436467" y="284391"/>
                    <a:pt x="1428847" y="288201"/>
                    <a:pt x="1414877" y="290741"/>
                  </a:cubicBezTo>
                  <a:cubicBezTo>
                    <a:pt x="1362807" y="299631"/>
                    <a:pt x="1149447" y="248831"/>
                    <a:pt x="1041497" y="238671"/>
                  </a:cubicBezTo>
                  <a:cubicBezTo>
                    <a:pt x="961487" y="231051"/>
                    <a:pt x="861157" y="248831"/>
                    <a:pt x="828137" y="228511"/>
                  </a:cubicBezTo>
                  <a:cubicBezTo>
                    <a:pt x="814167" y="220891"/>
                    <a:pt x="805277" y="204381"/>
                    <a:pt x="806547" y="194221"/>
                  </a:cubicBezTo>
                  <a:cubicBezTo>
                    <a:pt x="807817" y="185331"/>
                    <a:pt x="815437" y="175171"/>
                    <a:pt x="830677" y="168821"/>
                  </a:cubicBezTo>
                  <a:cubicBezTo>
                    <a:pt x="881477" y="147231"/>
                    <a:pt x="1169767" y="151041"/>
                    <a:pt x="1224377" y="167551"/>
                  </a:cubicBezTo>
                  <a:cubicBezTo>
                    <a:pt x="1240887" y="172631"/>
                    <a:pt x="1248507" y="178981"/>
                    <a:pt x="1252317" y="187871"/>
                  </a:cubicBezTo>
                  <a:cubicBezTo>
                    <a:pt x="1256127" y="195491"/>
                    <a:pt x="1253587" y="209461"/>
                    <a:pt x="1249777" y="215811"/>
                  </a:cubicBezTo>
                  <a:cubicBezTo>
                    <a:pt x="1244697" y="222161"/>
                    <a:pt x="1238347" y="225971"/>
                    <a:pt x="1224377" y="228511"/>
                  </a:cubicBezTo>
                  <a:cubicBezTo>
                    <a:pt x="1173577" y="238671"/>
                    <a:pt x="915767" y="208191"/>
                    <a:pt x="853537" y="186601"/>
                  </a:cubicBezTo>
                  <a:cubicBezTo>
                    <a:pt x="830677" y="178981"/>
                    <a:pt x="815437" y="172631"/>
                    <a:pt x="810357" y="161201"/>
                  </a:cubicBezTo>
                  <a:cubicBezTo>
                    <a:pt x="806547" y="149771"/>
                    <a:pt x="809087" y="131991"/>
                    <a:pt x="819247" y="120561"/>
                  </a:cubicBezTo>
                  <a:cubicBezTo>
                    <a:pt x="838297" y="97701"/>
                    <a:pt x="919577" y="64681"/>
                    <a:pt x="948787" y="65951"/>
                  </a:cubicBezTo>
                  <a:cubicBezTo>
                    <a:pt x="964027" y="65951"/>
                    <a:pt x="977997" y="74841"/>
                    <a:pt x="983077" y="85001"/>
                  </a:cubicBezTo>
                  <a:cubicBezTo>
                    <a:pt x="988157" y="92621"/>
                    <a:pt x="986887" y="107861"/>
                    <a:pt x="981807" y="116751"/>
                  </a:cubicBezTo>
                  <a:cubicBezTo>
                    <a:pt x="977997" y="124371"/>
                    <a:pt x="969107" y="130721"/>
                    <a:pt x="955137" y="134531"/>
                  </a:cubicBezTo>
                  <a:cubicBezTo>
                    <a:pt x="918307" y="142151"/>
                    <a:pt x="769717" y="120561"/>
                    <a:pt x="736697" y="96431"/>
                  </a:cubicBezTo>
                  <a:cubicBezTo>
                    <a:pt x="721457" y="85001"/>
                    <a:pt x="712567" y="67221"/>
                    <a:pt x="715107" y="57061"/>
                  </a:cubicBezTo>
                  <a:cubicBezTo>
                    <a:pt x="717647" y="45631"/>
                    <a:pt x="737967" y="34201"/>
                    <a:pt x="751937" y="30391"/>
                  </a:cubicBezTo>
                  <a:cubicBezTo>
                    <a:pt x="768447" y="26581"/>
                    <a:pt x="795117" y="30391"/>
                    <a:pt x="807817" y="39281"/>
                  </a:cubicBezTo>
                  <a:cubicBezTo>
                    <a:pt x="817977" y="46901"/>
                    <a:pt x="828137" y="63411"/>
                    <a:pt x="826867" y="74841"/>
                  </a:cubicBezTo>
                  <a:cubicBezTo>
                    <a:pt x="826867" y="85001"/>
                    <a:pt x="819247" y="95161"/>
                    <a:pt x="809087" y="101511"/>
                  </a:cubicBezTo>
                  <a:cubicBezTo>
                    <a:pt x="796387" y="110401"/>
                    <a:pt x="750667" y="106591"/>
                    <a:pt x="750667" y="111671"/>
                  </a:cubicBezTo>
                  <a:cubicBezTo>
                    <a:pt x="749397" y="118021"/>
                    <a:pt x="786227" y="133261"/>
                    <a:pt x="810357" y="139611"/>
                  </a:cubicBezTo>
                  <a:cubicBezTo>
                    <a:pt x="842107" y="145961"/>
                    <a:pt x="906877" y="128181"/>
                    <a:pt x="928467" y="140881"/>
                  </a:cubicBezTo>
                  <a:cubicBezTo>
                    <a:pt x="939897" y="147231"/>
                    <a:pt x="947517" y="159931"/>
                    <a:pt x="947517" y="170091"/>
                  </a:cubicBezTo>
                  <a:cubicBezTo>
                    <a:pt x="948787" y="182791"/>
                    <a:pt x="942437" y="200571"/>
                    <a:pt x="927197" y="209461"/>
                  </a:cubicBezTo>
                  <a:cubicBezTo>
                    <a:pt x="884017" y="232321"/>
                    <a:pt x="660497" y="200571"/>
                    <a:pt x="607157" y="186601"/>
                  </a:cubicBezTo>
                  <a:cubicBezTo>
                    <a:pt x="588107" y="182791"/>
                    <a:pt x="577947" y="178981"/>
                    <a:pt x="570327" y="170091"/>
                  </a:cubicBezTo>
                  <a:cubicBezTo>
                    <a:pt x="563977" y="162471"/>
                    <a:pt x="557627" y="148501"/>
                    <a:pt x="560167" y="139611"/>
                  </a:cubicBezTo>
                  <a:cubicBezTo>
                    <a:pt x="562707" y="128181"/>
                    <a:pt x="575407" y="118021"/>
                    <a:pt x="594457" y="110401"/>
                  </a:cubicBezTo>
                  <a:cubicBezTo>
                    <a:pt x="649067" y="90081"/>
                    <a:pt x="894177" y="86271"/>
                    <a:pt x="947517" y="105321"/>
                  </a:cubicBezTo>
                  <a:cubicBezTo>
                    <a:pt x="966567" y="112941"/>
                    <a:pt x="977997" y="123101"/>
                    <a:pt x="979267" y="134531"/>
                  </a:cubicBezTo>
                  <a:cubicBezTo>
                    <a:pt x="980537" y="144691"/>
                    <a:pt x="972917" y="159931"/>
                    <a:pt x="955137" y="168821"/>
                  </a:cubicBezTo>
                  <a:cubicBezTo>
                    <a:pt x="903067" y="196761"/>
                    <a:pt x="590647" y="190411"/>
                    <a:pt x="544927" y="166281"/>
                  </a:cubicBezTo>
                  <a:cubicBezTo>
                    <a:pt x="532227" y="159931"/>
                    <a:pt x="528417" y="151041"/>
                    <a:pt x="528417" y="142151"/>
                  </a:cubicBezTo>
                  <a:cubicBezTo>
                    <a:pt x="527147" y="133261"/>
                    <a:pt x="530957" y="120561"/>
                    <a:pt x="538577" y="114211"/>
                  </a:cubicBezTo>
                  <a:cubicBezTo>
                    <a:pt x="551277" y="104051"/>
                    <a:pt x="574137" y="106591"/>
                    <a:pt x="607157" y="106591"/>
                  </a:cubicBezTo>
                  <a:cubicBezTo>
                    <a:pt x="684627" y="105321"/>
                    <a:pt x="957677" y="115481"/>
                    <a:pt x="1004667" y="137071"/>
                  </a:cubicBezTo>
                  <a:cubicBezTo>
                    <a:pt x="1017367" y="143421"/>
                    <a:pt x="1022447" y="149771"/>
                    <a:pt x="1024987" y="157391"/>
                  </a:cubicBezTo>
                  <a:cubicBezTo>
                    <a:pt x="1027527" y="165011"/>
                    <a:pt x="1026257" y="178981"/>
                    <a:pt x="1021177" y="185331"/>
                  </a:cubicBezTo>
                  <a:cubicBezTo>
                    <a:pt x="1016097" y="191681"/>
                    <a:pt x="1008477" y="194221"/>
                    <a:pt x="994507" y="196761"/>
                  </a:cubicBezTo>
                  <a:cubicBezTo>
                    <a:pt x="942437" y="208191"/>
                    <a:pt x="646527" y="225971"/>
                    <a:pt x="602077" y="196761"/>
                  </a:cubicBezTo>
                  <a:cubicBezTo>
                    <a:pt x="588107" y="186601"/>
                    <a:pt x="584297" y="167551"/>
                    <a:pt x="588107" y="157391"/>
                  </a:cubicBezTo>
                  <a:cubicBezTo>
                    <a:pt x="590647" y="147231"/>
                    <a:pt x="600807" y="142151"/>
                    <a:pt x="617317" y="137071"/>
                  </a:cubicBezTo>
                  <a:cubicBezTo>
                    <a:pt x="670657" y="120561"/>
                    <a:pt x="942437" y="121831"/>
                    <a:pt x="989427" y="139611"/>
                  </a:cubicBezTo>
                  <a:cubicBezTo>
                    <a:pt x="1002127" y="144691"/>
                    <a:pt x="1007207" y="149771"/>
                    <a:pt x="1009747" y="157391"/>
                  </a:cubicBezTo>
                  <a:cubicBezTo>
                    <a:pt x="1012287" y="166281"/>
                    <a:pt x="1012287" y="182791"/>
                    <a:pt x="1002127" y="190411"/>
                  </a:cubicBezTo>
                  <a:cubicBezTo>
                    <a:pt x="966567" y="215811"/>
                    <a:pt x="674467" y="181521"/>
                    <a:pt x="628747" y="154851"/>
                  </a:cubicBezTo>
                  <a:cubicBezTo>
                    <a:pt x="616047" y="145961"/>
                    <a:pt x="610967" y="135801"/>
                    <a:pt x="609697" y="126911"/>
                  </a:cubicBezTo>
                  <a:cubicBezTo>
                    <a:pt x="609697" y="118021"/>
                    <a:pt x="613507" y="107861"/>
                    <a:pt x="623667" y="101511"/>
                  </a:cubicBezTo>
                  <a:cubicBezTo>
                    <a:pt x="641447" y="90081"/>
                    <a:pt x="690977" y="93891"/>
                    <a:pt x="735427" y="93891"/>
                  </a:cubicBezTo>
                  <a:cubicBezTo>
                    <a:pt x="805277" y="93891"/>
                    <a:pt x="957677" y="88811"/>
                    <a:pt x="995777" y="107861"/>
                  </a:cubicBezTo>
                  <a:cubicBezTo>
                    <a:pt x="1009747" y="115481"/>
                    <a:pt x="1017367" y="125641"/>
                    <a:pt x="1017367" y="134531"/>
                  </a:cubicBezTo>
                  <a:cubicBezTo>
                    <a:pt x="1018637" y="144691"/>
                    <a:pt x="1014827" y="157391"/>
                    <a:pt x="1000857" y="165011"/>
                  </a:cubicBezTo>
                  <a:cubicBezTo>
                    <a:pt x="956407" y="191681"/>
                    <a:pt x="661767" y="186601"/>
                    <a:pt x="612237" y="168821"/>
                  </a:cubicBezTo>
                  <a:cubicBezTo>
                    <a:pt x="598267" y="163741"/>
                    <a:pt x="593187" y="157391"/>
                    <a:pt x="590647" y="149771"/>
                  </a:cubicBezTo>
                  <a:cubicBezTo>
                    <a:pt x="586837" y="139611"/>
                    <a:pt x="590647" y="121831"/>
                    <a:pt x="598267" y="114211"/>
                  </a:cubicBezTo>
                  <a:cubicBezTo>
                    <a:pt x="610967" y="104051"/>
                    <a:pt x="633827" y="107861"/>
                    <a:pt x="668117" y="106591"/>
                  </a:cubicBezTo>
                  <a:cubicBezTo>
                    <a:pt x="754477" y="102781"/>
                    <a:pt x="1084677" y="97701"/>
                    <a:pt x="1139287" y="124371"/>
                  </a:cubicBezTo>
                  <a:cubicBezTo>
                    <a:pt x="1154527" y="130721"/>
                    <a:pt x="1160877" y="140881"/>
                    <a:pt x="1162147" y="149771"/>
                  </a:cubicBezTo>
                  <a:cubicBezTo>
                    <a:pt x="1162147" y="159931"/>
                    <a:pt x="1153257" y="173901"/>
                    <a:pt x="1139287" y="181521"/>
                  </a:cubicBezTo>
                  <a:cubicBezTo>
                    <a:pt x="1107537" y="198031"/>
                    <a:pt x="993237" y="191681"/>
                    <a:pt x="950057" y="184061"/>
                  </a:cubicBezTo>
                  <a:cubicBezTo>
                    <a:pt x="927197" y="180251"/>
                    <a:pt x="914497" y="176441"/>
                    <a:pt x="899257" y="165011"/>
                  </a:cubicBezTo>
                  <a:cubicBezTo>
                    <a:pt x="881477" y="149771"/>
                    <a:pt x="848457" y="116751"/>
                    <a:pt x="853537" y="96431"/>
                  </a:cubicBezTo>
                  <a:cubicBezTo>
                    <a:pt x="858617" y="72301"/>
                    <a:pt x="914497" y="51981"/>
                    <a:pt x="957677" y="36741"/>
                  </a:cubicBezTo>
                  <a:cubicBezTo>
                    <a:pt x="1016097" y="15151"/>
                    <a:pt x="1140557" y="-5169"/>
                    <a:pt x="1181197" y="1181"/>
                  </a:cubicBezTo>
                  <a:cubicBezTo>
                    <a:pt x="1198977" y="3721"/>
                    <a:pt x="1211677" y="10071"/>
                    <a:pt x="1215487" y="18961"/>
                  </a:cubicBezTo>
                  <a:cubicBezTo>
                    <a:pt x="1219297" y="29121"/>
                    <a:pt x="1207867" y="57061"/>
                    <a:pt x="1198977" y="60871"/>
                  </a:cubicBezTo>
                  <a:cubicBezTo>
                    <a:pt x="1188817" y="64681"/>
                    <a:pt x="1162147" y="51981"/>
                    <a:pt x="1157067" y="41821"/>
                  </a:cubicBezTo>
                  <a:cubicBezTo>
                    <a:pt x="1153257" y="34201"/>
                    <a:pt x="1157067" y="20231"/>
                    <a:pt x="1162147" y="13881"/>
                  </a:cubicBezTo>
                  <a:cubicBezTo>
                    <a:pt x="1167227" y="6261"/>
                    <a:pt x="1179927" y="-89"/>
                    <a:pt x="1188817" y="1181"/>
                  </a:cubicBezTo>
                  <a:cubicBezTo>
                    <a:pt x="1197707" y="2451"/>
                    <a:pt x="1215487" y="15151"/>
                    <a:pt x="1216757" y="25311"/>
                  </a:cubicBezTo>
                  <a:cubicBezTo>
                    <a:pt x="1219297" y="35471"/>
                    <a:pt x="1209137" y="51981"/>
                    <a:pt x="1192627" y="63411"/>
                  </a:cubicBezTo>
                  <a:cubicBezTo>
                    <a:pt x="1149447" y="88811"/>
                    <a:pt x="901797" y="82461"/>
                    <a:pt x="899257" y="98971"/>
                  </a:cubicBezTo>
                  <a:cubicBezTo>
                    <a:pt x="897987" y="105321"/>
                    <a:pt x="928467" y="116751"/>
                    <a:pt x="952597" y="121831"/>
                  </a:cubicBezTo>
                  <a:cubicBezTo>
                    <a:pt x="995777" y="131991"/>
                    <a:pt x="1108807" y="110401"/>
                    <a:pt x="1139287" y="124371"/>
                  </a:cubicBezTo>
                  <a:cubicBezTo>
                    <a:pt x="1153257" y="129451"/>
                    <a:pt x="1160877" y="140881"/>
                    <a:pt x="1162147" y="149771"/>
                  </a:cubicBezTo>
                  <a:cubicBezTo>
                    <a:pt x="1162147" y="158661"/>
                    <a:pt x="1155797" y="173901"/>
                    <a:pt x="1139287" y="181521"/>
                  </a:cubicBezTo>
                  <a:cubicBezTo>
                    <a:pt x="1079597" y="210731"/>
                    <a:pt x="659227" y="199301"/>
                    <a:pt x="604617" y="166281"/>
                  </a:cubicBezTo>
                  <a:cubicBezTo>
                    <a:pt x="590647" y="157391"/>
                    <a:pt x="586837" y="143421"/>
                    <a:pt x="588107" y="134531"/>
                  </a:cubicBezTo>
                  <a:cubicBezTo>
                    <a:pt x="589377" y="124371"/>
                    <a:pt x="596997" y="114211"/>
                    <a:pt x="612237" y="106591"/>
                  </a:cubicBezTo>
                  <a:cubicBezTo>
                    <a:pt x="661767" y="85001"/>
                    <a:pt x="938627" y="93891"/>
                    <a:pt x="988157" y="106591"/>
                  </a:cubicBezTo>
                  <a:cubicBezTo>
                    <a:pt x="1002127" y="110401"/>
                    <a:pt x="1008477" y="114211"/>
                    <a:pt x="1013557" y="120561"/>
                  </a:cubicBezTo>
                  <a:cubicBezTo>
                    <a:pt x="1017367" y="126911"/>
                    <a:pt x="1019907" y="135801"/>
                    <a:pt x="1017367" y="142151"/>
                  </a:cubicBezTo>
                  <a:cubicBezTo>
                    <a:pt x="1014827" y="151041"/>
                    <a:pt x="1004667" y="162471"/>
                    <a:pt x="986887" y="167551"/>
                  </a:cubicBezTo>
                  <a:cubicBezTo>
                    <a:pt x="934817" y="185331"/>
                    <a:pt x="685897" y="178981"/>
                    <a:pt x="636367" y="156121"/>
                  </a:cubicBezTo>
                  <a:cubicBezTo>
                    <a:pt x="619857" y="148501"/>
                    <a:pt x="609697" y="137071"/>
                    <a:pt x="609697" y="126911"/>
                  </a:cubicBezTo>
                  <a:cubicBezTo>
                    <a:pt x="609697" y="116751"/>
                    <a:pt x="621127" y="102781"/>
                    <a:pt x="636367" y="96431"/>
                  </a:cubicBezTo>
                  <a:cubicBezTo>
                    <a:pt x="678277" y="79921"/>
                    <a:pt x="837027" y="110401"/>
                    <a:pt x="904337" y="121831"/>
                  </a:cubicBezTo>
                  <a:cubicBezTo>
                    <a:pt x="944977" y="128181"/>
                    <a:pt x="986887" y="130721"/>
                    <a:pt x="1002127" y="145961"/>
                  </a:cubicBezTo>
                  <a:cubicBezTo>
                    <a:pt x="1009747" y="154851"/>
                    <a:pt x="1012287" y="170091"/>
                    <a:pt x="1009747" y="178981"/>
                  </a:cubicBezTo>
                  <a:cubicBezTo>
                    <a:pt x="1007207" y="186601"/>
                    <a:pt x="1002127" y="191681"/>
                    <a:pt x="989427" y="196761"/>
                  </a:cubicBezTo>
                  <a:cubicBezTo>
                    <a:pt x="942437" y="214541"/>
                    <a:pt x="671927" y="219621"/>
                    <a:pt x="617317" y="199301"/>
                  </a:cubicBezTo>
                  <a:cubicBezTo>
                    <a:pt x="599537" y="192951"/>
                    <a:pt x="588107" y="182791"/>
                    <a:pt x="585567" y="172631"/>
                  </a:cubicBezTo>
                  <a:cubicBezTo>
                    <a:pt x="584297" y="163741"/>
                    <a:pt x="590647" y="151041"/>
                    <a:pt x="595727" y="144691"/>
                  </a:cubicBezTo>
                  <a:cubicBezTo>
                    <a:pt x="600807" y="139611"/>
                    <a:pt x="605887" y="138341"/>
                    <a:pt x="617317" y="137071"/>
                  </a:cubicBezTo>
                  <a:cubicBezTo>
                    <a:pt x="665577" y="128181"/>
                    <a:pt x="943707" y="114211"/>
                    <a:pt x="998317" y="135801"/>
                  </a:cubicBezTo>
                  <a:cubicBezTo>
                    <a:pt x="1014827" y="143421"/>
                    <a:pt x="1026257" y="154851"/>
                    <a:pt x="1026257" y="165011"/>
                  </a:cubicBezTo>
                  <a:cubicBezTo>
                    <a:pt x="1027527" y="175171"/>
                    <a:pt x="1018637" y="189141"/>
                    <a:pt x="1002127" y="196761"/>
                  </a:cubicBezTo>
                  <a:cubicBezTo>
                    <a:pt x="944977" y="222161"/>
                    <a:pt x="580487" y="196761"/>
                    <a:pt x="538577" y="161201"/>
                  </a:cubicBezTo>
                  <a:cubicBezTo>
                    <a:pt x="527147" y="152311"/>
                    <a:pt x="527147" y="135801"/>
                    <a:pt x="529687" y="126911"/>
                  </a:cubicBezTo>
                  <a:cubicBezTo>
                    <a:pt x="532227" y="118021"/>
                    <a:pt x="538577" y="111671"/>
                    <a:pt x="551277" y="106591"/>
                  </a:cubicBezTo>
                  <a:cubicBezTo>
                    <a:pt x="602077" y="87541"/>
                    <a:pt x="903067" y="79921"/>
                    <a:pt x="955137" y="106591"/>
                  </a:cubicBezTo>
                  <a:cubicBezTo>
                    <a:pt x="972917" y="115481"/>
                    <a:pt x="980537" y="130721"/>
                    <a:pt x="979267" y="142151"/>
                  </a:cubicBezTo>
                  <a:cubicBezTo>
                    <a:pt x="977997" y="152311"/>
                    <a:pt x="966567" y="162471"/>
                    <a:pt x="947517" y="170091"/>
                  </a:cubicBezTo>
                  <a:cubicBezTo>
                    <a:pt x="894177" y="191681"/>
                    <a:pt x="643987" y="191681"/>
                    <a:pt x="593187" y="178981"/>
                  </a:cubicBezTo>
                  <a:cubicBezTo>
                    <a:pt x="577947" y="175171"/>
                    <a:pt x="570327" y="171361"/>
                    <a:pt x="565247" y="163741"/>
                  </a:cubicBezTo>
                  <a:cubicBezTo>
                    <a:pt x="560167" y="156121"/>
                    <a:pt x="557627" y="140881"/>
                    <a:pt x="561437" y="131991"/>
                  </a:cubicBezTo>
                  <a:cubicBezTo>
                    <a:pt x="566517" y="121831"/>
                    <a:pt x="576677" y="114211"/>
                    <a:pt x="594457" y="110401"/>
                  </a:cubicBezTo>
                  <a:cubicBezTo>
                    <a:pt x="645257" y="97701"/>
                    <a:pt x="871317" y="112941"/>
                    <a:pt x="919577" y="137071"/>
                  </a:cubicBezTo>
                  <a:cubicBezTo>
                    <a:pt x="937357" y="145961"/>
                    <a:pt x="946247" y="158661"/>
                    <a:pt x="947517" y="170091"/>
                  </a:cubicBezTo>
                  <a:cubicBezTo>
                    <a:pt x="948787" y="182791"/>
                    <a:pt x="937357" y="200571"/>
                    <a:pt x="927197" y="209461"/>
                  </a:cubicBezTo>
                  <a:cubicBezTo>
                    <a:pt x="915767" y="218351"/>
                    <a:pt x="900527" y="219621"/>
                    <a:pt x="884017" y="220891"/>
                  </a:cubicBezTo>
                  <a:cubicBezTo>
                    <a:pt x="859887" y="223431"/>
                    <a:pt x="821787" y="217081"/>
                    <a:pt x="795117" y="213271"/>
                  </a:cubicBezTo>
                  <a:cubicBezTo>
                    <a:pt x="772257" y="209461"/>
                    <a:pt x="750667" y="205651"/>
                    <a:pt x="732887" y="198031"/>
                  </a:cubicBezTo>
                  <a:cubicBezTo>
                    <a:pt x="717647" y="190411"/>
                    <a:pt x="706217" y="184061"/>
                    <a:pt x="696057" y="171361"/>
                  </a:cubicBezTo>
                  <a:cubicBezTo>
                    <a:pt x="682087" y="156121"/>
                    <a:pt x="665577" y="126911"/>
                    <a:pt x="666847" y="106591"/>
                  </a:cubicBezTo>
                  <a:cubicBezTo>
                    <a:pt x="668117" y="90081"/>
                    <a:pt x="684627" y="72301"/>
                    <a:pt x="697327" y="60871"/>
                  </a:cubicBezTo>
                  <a:cubicBezTo>
                    <a:pt x="710027" y="50711"/>
                    <a:pt x="727807" y="44361"/>
                    <a:pt x="744317" y="40551"/>
                  </a:cubicBezTo>
                  <a:cubicBezTo>
                    <a:pt x="763367" y="36741"/>
                    <a:pt x="793847" y="31661"/>
                    <a:pt x="807817" y="39281"/>
                  </a:cubicBezTo>
                  <a:cubicBezTo>
                    <a:pt x="819247" y="46901"/>
                    <a:pt x="829407" y="64681"/>
                    <a:pt x="826867" y="74841"/>
                  </a:cubicBezTo>
                  <a:cubicBezTo>
                    <a:pt x="825597" y="86271"/>
                    <a:pt x="807817" y="102781"/>
                    <a:pt x="792577" y="106591"/>
                  </a:cubicBezTo>
                  <a:cubicBezTo>
                    <a:pt x="774797" y="110401"/>
                    <a:pt x="732887" y="100241"/>
                    <a:pt x="722727" y="87541"/>
                  </a:cubicBezTo>
                  <a:cubicBezTo>
                    <a:pt x="715107" y="76111"/>
                    <a:pt x="716377" y="51981"/>
                    <a:pt x="722727" y="41821"/>
                  </a:cubicBezTo>
                  <a:cubicBezTo>
                    <a:pt x="726537" y="35471"/>
                    <a:pt x="732887" y="32931"/>
                    <a:pt x="744317" y="30391"/>
                  </a:cubicBezTo>
                  <a:cubicBezTo>
                    <a:pt x="765907" y="26581"/>
                    <a:pt x="815437" y="34201"/>
                    <a:pt x="850997" y="40551"/>
                  </a:cubicBezTo>
                  <a:cubicBezTo>
                    <a:pt x="889097" y="46901"/>
                    <a:pt x="943707" y="50711"/>
                    <a:pt x="965297" y="68491"/>
                  </a:cubicBezTo>
                  <a:cubicBezTo>
                    <a:pt x="977997" y="78651"/>
                    <a:pt x="986887" y="97701"/>
                    <a:pt x="985617" y="109131"/>
                  </a:cubicBezTo>
                  <a:cubicBezTo>
                    <a:pt x="984347" y="118021"/>
                    <a:pt x="975457" y="124371"/>
                    <a:pt x="964027" y="131991"/>
                  </a:cubicBezTo>
                  <a:cubicBezTo>
                    <a:pt x="938627" y="148501"/>
                    <a:pt x="852267" y="185331"/>
                    <a:pt x="828137" y="175171"/>
                  </a:cubicBezTo>
                  <a:cubicBezTo>
                    <a:pt x="814167" y="170091"/>
                    <a:pt x="805277" y="149771"/>
                    <a:pt x="807817" y="138341"/>
                  </a:cubicBezTo>
                  <a:cubicBezTo>
                    <a:pt x="810357" y="128181"/>
                    <a:pt x="825597" y="118021"/>
                    <a:pt x="842107" y="114211"/>
                  </a:cubicBezTo>
                  <a:cubicBezTo>
                    <a:pt x="870047" y="107861"/>
                    <a:pt x="922117" y="134531"/>
                    <a:pt x="974187" y="143421"/>
                  </a:cubicBezTo>
                  <a:cubicBezTo>
                    <a:pt x="1045307" y="153581"/>
                    <a:pt x="1193897" y="145961"/>
                    <a:pt x="1231997" y="168821"/>
                  </a:cubicBezTo>
                  <a:cubicBezTo>
                    <a:pt x="1245967" y="177711"/>
                    <a:pt x="1256127" y="191681"/>
                    <a:pt x="1254857" y="201841"/>
                  </a:cubicBezTo>
                  <a:cubicBezTo>
                    <a:pt x="1253587" y="212001"/>
                    <a:pt x="1242157" y="222161"/>
                    <a:pt x="1224377" y="228511"/>
                  </a:cubicBezTo>
                  <a:cubicBezTo>
                    <a:pt x="1168497" y="250101"/>
                    <a:pt x="877667" y="256451"/>
                    <a:pt x="828137" y="228511"/>
                  </a:cubicBezTo>
                  <a:cubicBezTo>
                    <a:pt x="812897" y="220891"/>
                    <a:pt x="805277" y="204381"/>
                    <a:pt x="806547" y="194221"/>
                  </a:cubicBezTo>
                  <a:cubicBezTo>
                    <a:pt x="807817" y="184061"/>
                    <a:pt x="819247" y="173901"/>
                    <a:pt x="838297" y="168821"/>
                  </a:cubicBezTo>
                  <a:cubicBezTo>
                    <a:pt x="900527" y="149771"/>
                    <a:pt x="1188817" y="194221"/>
                    <a:pt x="1294227" y="206921"/>
                  </a:cubicBezTo>
                  <a:cubicBezTo>
                    <a:pt x="1348837" y="214541"/>
                    <a:pt x="1397097" y="217081"/>
                    <a:pt x="1421227" y="228511"/>
                  </a:cubicBezTo>
                  <a:cubicBezTo>
                    <a:pt x="1432657" y="233591"/>
                    <a:pt x="1440277" y="239941"/>
                    <a:pt x="1444087" y="247561"/>
                  </a:cubicBezTo>
                  <a:cubicBezTo>
                    <a:pt x="1446627" y="255181"/>
                    <a:pt x="1445357" y="269151"/>
                    <a:pt x="1440277" y="276771"/>
                  </a:cubicBezTo>
                  <a:cubicBezTo>
                    <a:pt x="1435197" y="284391"/>
                    <a:pt x="1428847" y="286931"/>
                    <a:pt x="1414877" y="290741"/>
                  </a:cubicBezTo>
                  <a:cubicBezTo>
                    <a:pt x="1355187" y="307251"/>
                    <a:pt x="984347" y="332651"/>
                    <a:pt x="933547" y="304711"/>
                  </a:cubicBezTo>
                  <a:cubicBezTo>
                    <a:pt x="919577" y="298361"/>
                    <a:pt x="914497" y="285661"/>
                    <a:pt x="914497" y="275501"/>
                  </a:cubicBezTo>
                  <a:cubicBezTo>
                    <a:pt x="915767" y="265341"/>
                    <a:pt x="933547" y="247561"/>
                    <a:pt x="942437" y="247561"/>
                  </a:cubicBezTo>
                  <a:cubicBezTo>
                    <a:pt x="951327" y="247561"/>
                    <a:pt x="955137" y="267881"/>
                    <a:pt x="969107" y="272961"/>
                  </a:cubicBezTo>
                  <a:cubicBezTo>
                    <a:pt x="997047" y="284391"/>
                    <a:pt x="1051657" y="266611"/>
                    <a:pt x="1116427" y="267881"/>
                  </a:cubicBezTo>
                  <a:cubicBezTo>
                    <a:pt x="1235807" y="269151"/>
                    <a:pt x="1563467" y="272961"/>
                    <a:pt x="1630777" y="300901"/>
                  </a:cubicBezTo>
                  <a:cubicBezTo>
                    <a:pt x="1651097" y="309791"/>
                    <a:pt x="1661257" y="319951"/>
                    <a:pt x="1663797" y="330111"/>
                  </a:cubicBezTo>
                  <a:cubicBezTo>
                    <a:pt x="1666337" y="340271"/>
                    <a:pt x="1658717" y="352971"/>
                    <a:pt x="1652367" y="359321"/>
                  </a:cubicBezTo>
                  <a:cubicBezTo>
                    <a:pt x="1647287" y="365671"/>
                    <a:pt x="1642207" y="365671"/>
                    <a:pt x="1630777" y="368211"/>
                  </a:cubicBezTo>
                  <a:cubicBezTo>
                    <a:pt x="1599027" y="373291"/>
                    <a:pt x="1464407" y="372021"/>
                    <a:pt x="1440277" y="356781"/>
                  </a:cubicBezTo>
                  <a:cubicBezTo>
                    <a:pt x="1432657" y="350431"/>
                    <a:pt x="1430117" y="342811"/>
                    <a:pt x="1430117" y="336461"/>
                  </a:cubicBezTo>
                  <a:cubicBezTo>
                    <a:pt x="1428847" y="327571"/>
                    <a:pt x="1432657" y="314871"/>
                    <a:pt x="1440277" y="307251"/>
                  </a:cubicBezTo>
                  <a:cubicBezTo>
                    <a:pt x="1454247" y="294551"/>
                    <a:pt x="1484727" y="293281"/>
                    <a:pt x="1522827" y="288201"/>
                  </a:cubicBezTo>
                  <a:cubicBezTo>
                    <a:pt x="1610457" y="275501"/>
                    <a:pt x="1897477" y="258991"/>
                    <a:pt x="1954627" y="272961"/>
                  </a:cubicBezTo>
                  <a:cubicBezTo>
                    <a:pt x="1968597" y="275501"/>
                    <a:pt x="1974947" y="279311"/>
                    <a:pt x="1980027" y="286931"/>
                  </a:cubicBezTo>
                  <a:cubicBezTo>
                    <a:pt x="1985107" y="293281"/>
                    <a:pt x="1986377" y="308521"/>
                    <a:pt x="1982567" y="316141"/>
                  </a:cubicBezTo>
                  <a:cubicBezTo>
                    <a:pt x="1978757" y="325031"/>
                    <a:pt x="1968597" y="331381"/>
                    <a:pt x="1953357" y="336461"/>
                  </a:cubicBezTo>
                  <a:cubicBezTo>
                    <a:pt x="1911447" y="347891"/>
                    <a:pt x="1778097" y="332651"/>
                    <a:pt x="1704437" y="327571"/>
                  </a:cubicBezTo>
                  <a:cubicBezTo>
                    <a:pt x="1644747" y="323761"/>
                    <a:pt x="1572357" y="321221"/>
                    <a:pt x="1543147" y="309791"/>
                  </a:cubicBezTo>
                  <a:cubicBezTo>
                    <a:pt x="1530447" y="305981"/>
                    <a:pt x="1521557" y="302171"/>
                    <a:pt x="1517747" y="294551"/>
                  </a:cubicBezTo>
                  <a:cubicBezTo>
                    <a:pt x="1513937" y="285661"/>
                    <a:pt x="1515207" y="267881"/>
                    <a:pt x="1521557" y="258991"/>
                  </a:cubicBezTo>
                  <a:cubicBezTo>
                    <a:pt x="1530447" y="246291"/>
                    <a:pt x="1552037" y="241211"/>
                    <a:pt x="1576167" y="234861"/>
                  </a:cubicBezTo>
                  <a:cubicBezTo>
                    <a:pt x="1618077" y="223431"/>
                    <a:pt x="1696817" y="215811"/>
                    <a:pt x="1756507" y="212001"/>
                  </a:cubicBezTo>
                  <a:cubicBezTo>
                    <a:pt x="1813657" y="208191"/>
                    <a:pt x="1889857" y="199301"/>
                    <a:pt x="1924147" y="210731"/>
                  </a:cubicBezTo>
                  <a:cubicBezTo>
                    <a:pt x="1941927" y="217081"/>
                    <a:pt x="1955897" y="228511"/>
                    <a:pt x="1959707" y="238671"/>
                  </a:cubicBezTo>
                  <a:cubicBezTo>
                    <a:pt x="1962247" y="247561"/>
                    <a:pt x="1955897" y="261531"/>
                    <a:pt x="1949547" y="269151"/>
                  </a:cubicBezTo>
                  <a:cubicBezTo>
                    <a:pt x="1944467" y="274231"/>
                    <a:pt x="1939387" y="275501"/>
                    <a:pt x="1927957" y="278041"/>
                  </a:cubicBezTo>
                  <a:cubicBezTo>
                    <a:pt x="1883507" y="288201"/>
                    <a:pt x="1693007" y="293281"/>
                    <a:pt x="1606647" y="290741"/>
                  </a:cubicBezTo>
                  <a:cubicBezTo>
                    <a:pt x="1546957" y="289471"/>
                    <a:pt x="1477107" y="293281"/>
                    <a:pt x="1456787" y="276771"/>
                  </a:cubicBezTo>
                  <a:cubicBezTo>
                    <a:pt x="1446627" y="270421"/>
                    <a:pt x="1444087" y="257721"/>
                    <a:pt x="1445357" y="248831"/>
                  </a:cubicBezTo>
                  <a:cubicBezTo>
                    <a:pt x="1447897" y="238671"/>
                    <a:pt x="1454247" y="228511"/>
                    <a:pt x="1470757" y="220891"/>
                  </a:cubicBezTo>
                  <a:cubicBezTo>
                    <a:pt x="1517747" y="198031"/>
                    <a:pt x="1765397" y="185331"/>
                    <a:pt x="1814927" y="206921"/>
                  </a:cubicBezTo>
                  <a:cubicBezTo>
                    <a:pt x="1831437" y="213271"/>
                    <a:pt x="1841597" y="225971"/>
                    <a:pt x="1842867" y="237401"/>
                  </a:cubicBezTo>
                  <a:cubicBezTo>
                    <a:pt x="1844137" y="247561"/>
                    <a:pt x="1836517" y="267881"/>
                    <a:pt x="1823817" y="272961"/>
                  </a:cubicBezTo>
                  <a:cubicBezTo>
                    <a:pt x="1800957" y="284391"/>
                    <a:pt x="1733647" y="261531"/>
                    <a:pt x="1696817" y="248831"/>
                  </a:cubicBezTo>
                  <a:cubicBezTo>
                    <a:pt x="1666337" y="238671"/>
                    <a:pt x="1633317" y="222161"/>
                    <a:pt x="1618077" y="208191"/>
                  </a:cubicBezTo>
                  <a:cubicBezTo>
                    <a:pt x="1607917" y="199301"/>
                    <a:pt x="1600297" y="190411"/>
                    <a:pt x="1600297" y="180251"/>
                  </a:cubicBezTo>
                  <a:cubicBezTo>
                    <a:pt x="1599027" y="170091"/>
                    <a:pt x="1607917" y="153581"/>
                    <a:pt x="1619347" y="145961"/>
                  </a:cubicBezTo>
                  <a:cubicBezTo>
                    <a:pt x="1632047" y="135801"/>
                    <a:pt x="1654907" y="135801"/>
                    <a:pt x="1677767" y="135801"/>
                  </a:cubicBezTo>
                  <a:cubicBezTo>
                    <a:pt x="1713327" y="134531"/>
                    <a:pt x="1786987" y="137071"/>
                    <a:pt x="1812387" y="149771"/>
                  </a:cubicBezTo>
                  <a:cubicBezTo>
                    <a:pt x="1826357" y="157391"/>
                    <a:pt x="1837787" y="168821"/>
                    <a:pt x="1837787" y="178981"/>
                  </a:cubicBezTo>
                  <a:cubicBezTo>
                    <a:pt x="1839057" y="190411"/>
                    <a:pt x="1828897" y="208191"/>
                    <a:pt x="1812387" y="215811"/>
                  </a:cubicBezTo>
                  <a:cubicBezTo>
                    <a:pt x="1771747" y="237401"/>
                    <a:pt x="1592677" y="225971"/>
                    <a:pt x="1552037" y="212001"/>
                  </a:cubicBezTo>
                  <a:cubicBezTo>
                    <a:pt x="1538067" y="206921"/>
                    <a:pt x="1530447" y="201841"/>
                    <a:pt x="1527907" y="192951"/>
                  </a:cubicBezTo>
                  <a:cubicBezTo>
                    <a:pt x="1524097" y="181521"/>
                    <a:pt x="1529177" y="162471"/>
                    <a:pt x="1541877" y="149771"/>
                  </a:cubicBezTo>
                  <a:cubicBezTo>
                    <a:pt x="1568547" y="121831"/>
                    <a:pt x="1705707" y="83731"/>
                    <a:pt x="1737457" y="83731"/>
                  </a:cubicBezTo>
                  <a:cubicBezTo>
                    <a:pt x="1748887" y="83731"/>
                    <a:pt x="1753967" y="87541"/>
                    <a:pt x="1759047" y="92621"/>
                  </a:cubicBezTo>
                  <a:cubicBezTo>
                    <a:pt x="1765397" y="97701"/>
                    <a:pt x="1771747" y="111671"/>
                    <a:pt x="1769207" y="120561"/>
                  </a:cubicBezTo>
                  <a:cubicBezTo>
                    <a:pt x="1766667" y="130721"/>
                    <a:pt x="1752697" y="144691"/>
                    <a:pt x="1737457" y="148501"/>
                  </a:cubicBezTo>
                  <a:cubicBezTo>
                    <a:pt x="1715867" y="154851"/>
                    <a:pt x="1689197" y="139611"/>
                    <a:pt x="1649827" y="137071"/>
                  </a:cubicBezTo>
                  <a:cubicBezTo>
                    <a:pt x="1568547" y="131991"/>
                    <a:pt x="1329787" y="157391"/>
                    <a:pt x="1277717" y="139611"/>
                  </a:cubicBezTo>
                  <a:cubicBezTo>
                    <a:pt x="1262477" y="134531"/>
                    <a:pt x="1252317" y="128181"/>
                    <a:pt x="1251047" y="118021"/>
                  </a:cubicBezTo>
                  <a:cubicBezTo>
                    <a:pt x="1248507" y="109131"/>
                    <a:pt x="1253587" y="90081"/>
                    <a:pt x="1267557" y="81191"/>
                  </a:cubicBezTo>
                  <a:cubicBezTo>
                    <a:pt x="1306927" y="57061"/>
                    <a:pt x="1552037" y="79921"/>
                    <a:pt x="1597757" y="106591"/>
                  </a:cubicBezTo>
                  <a:cubicBezTo>
                    <a:pt x="1614267" y="115481"/>
                    <a:pt x="1623157" y="130721"/>
                    <a:pt x="1621887" y="142151"/>
                  </a:cubicBezTo>
                  <a:cubicBezTo>
                    <a:pt x="1620617" y="152311"/>
                    <a:pt x="1609187" y="163741"/>
                    <a:pt x="1590137" y="170091"/>
                  </a:cubicBezTo>
                  <a:cubicBezTo>
                    <a:pt x="1536797" y="190411"/>
                    <a:pt x="1287877" y="191681"/>
                    <a:pt x="1239617" y="170091"/>
                  </a:cubicBezTo>
                  <a:cubicBezTo>
                    <a:pt x="1223107" y="163741"/>
                    <a:pt x="1214217" y="151041"/>
                    <a:pt x="1212947" y="142151"/>
                  </a:cubicBezTo>
                  <a:cubicBezTo>
                    <a:pt x="1211677" y="135801"/>
                    <a:pt x="1214217" y="126911"/>
                    <a:pt x="1219297" y="123101"/>
                  </a:cubicBezTo>
                  <a:cubicBezTo>
                    <a:pt x="1224377" y="116751"/>
                    <a:pt x="1230727" y="114211"/>
                    <a:pt x="1244697" y="111671"/>
                  </a:cubicBezTo>
                  <a:cubicBezTo>
                    <a:pt x="1304387" y="102781"/>
                    <a:pt x="1677767" y="119291"/>
                    <a:pt x="1736187" y="153581"/>
                  </a:cubicBezTo>
                  <a:cubicBezTo>
                    <a:pt x="1752697" y="162471"/>
                    <a:pt x="1761587" y="176441"/>
                    <a:pt x="1760317" y="186601"/>
                  </a:cubicBezTo>
                  <a:cubicBezTo>
                    <a:pt x="1759047" y="198031"/>
                    <a:pt x="1747617" y="206921"/>
                    <a:pt x="1728567" y="214541"/>
                  </a:cubicBezTo>
                  <a:cubicBezTo>
                    <a:pt x="1651097" y="243751"/>
                    <a:pt x="1125317" y="251371"/>
                    <a:pt x="1065627" y="210731"/>
                  </a:cubicBezTo>
                  <a:cubicBezTo>
                    <a:pt x="1051657" y="200571"/>
                    <a:pt x="1047847" y="182791"/>
                    <a:pt x="1051657" y="172631"/>
                  </a:cubicBezTo>
                  <a:cubicBezTo>
                    <a:pt x="1054197" y="163741"/>
                    <a:pt x="1063087" y="158661"/>
                    <a:pt x="1079597" y="153581"/>
                  </a:cubicBezTo>
                  <a:cubicBezTo>
                    <a:pt x="1144367" y="133261"/>
                    <a:pt x="1541877" y="138341"/>
                    <a:pt x="1604107" y="153581"/>
                  </a:cubicBezTo>
                  <a:cubicBezTo>
                    <a:pt x="1618077" y="157391"/>
                    <a:pt x="1623157" y="159931"/>
                    <a:pt x="1628237" y="166281"/>
                  </a:cubicBezTo>
                  <a:cubicBezTo>
                    <a:pt x="1633317" y="171361"/>
                    <a:pt x="1635857" y="180251"/>
                    <a:pt x="1633317" y="186601"/>
                  </a:cubicBezTo>
                  <a:cubicBezTo>
                    <a:pt x="1630777" y="196761"/>
                    <a:pt x="1621887" y="206921"/>
                    <a:pt x="1604107" y="213271"/>
                  </a:cubicBezTo>
                  <a:cubicBezTo>
                    <a:pt x="1538067" y="238671"/>
                    <a:pt x="1219297" y="215811"/>
                    <a:pt x="1082137" y="209461"/>
                  </a:cubicBezTo>
                  <a:cubicBezTo>
                    <a:pt x="991967" y="205651"/>
                    <a:pt x="911957" y="203111"/>
                    <a:pt x="859887" y="192951"/>
                  </a:cubicBezTo>
                  <a:cubicBezTo>
                    <a:pt x="831947" y="186601"/>
                    <a:pt x="804007" y="182791"/>
                    <a:pt x="795117" y="171361"/>
                  </a:cubicBezTo>
                  <a:cubicBezTo>
                    <a:pt x="788767" y="163741"/>
                    <a:pt x="788767" y="149771"/>
                    <a:pt x="791307" y="142151"/>
                  </a:cubicBezTo>
                  <a:cubicBezTo>
                    <a:pt x="793847" y="134531"/>
                    <a:pt x="800197" y="128181"/>
                    <a:pt x="812897" y="123101"/>
                  </a:cubicBezTo>
                  <a:cubicBezTo>
                    <a:pt x="861157" y="104051"/>
                    <a:pt x="1120237" y="119291"/>
                    <a:pt x="1204057" y="121831"/>
                  </a:cubicBezTo>
                  <a:cubicBezTo>
                    <a:pt x="1243427" y="123101"/>
                    <a:pt x="1275177" y="116751"/>
                    <a:pt x="1290417" y="128181"/>
                  </a:cubicBezTo>
                  <a:cubicBezTo>
                    <a:pt x="1300577" y="135801"/>
                    <a:pt x="1305657" y="152311"/>
                    <a:pt x="1303117" y="162471"/>
                  </a:cubicBezTo>
                  <a:cubicBezTo>
                    <a:pt x="1300577" y="172631"/>
                    <a:pt x="1290417" y="180251"/>
                    <a:pt x="1276447" y="186601"/>
                  </a:cubicBezTo>
                  <a:cubicBezTo>
                    <a:pt x="1239617" y="203111"/>
                    <a:pt x="1149447" y="206921"/>
                    <a:pt x="1065627" y="212001"/>
                  </a:cubicBezTo>
                  <a:cubicBezTo>
                    <a:pt x="942437" y="218351"/>
                    <a:pt x="696057" y="215811"/>
                    <a:pt x="604617" y="206921"/>
                  </a:cubicBezTo>
                  <a:cubicBezTo>
                    <a:pt x="566517" y="203111"/>
                    <a:pt x="537307" y="201841"/>
                    <a:pt x="523337" y="190411"/>
                  </a:cubicBezTo>
                  <a:cubicBezTo>
                    <a:pt x="515717" y="184061"/>
                    <a:pt x="511907" y="172631"/>
                    <a:pt x="513177" y="165011"/>
                  </a:cubicBezTo>
                  <a:cubicBezTo>
                    <a:pt x="515717" y="156121"/>
                    <a:pt x="520797" y="145961"/>
                    <a:pt x="536037" y="139611"/>
                  </a:cubicBezTo>
                  <a:cubicBezTo>
                    <a:pt x="595727" y="112941"/>
                    <a:pt x="1005937" y="112941"/>
                    <a:pt x="1061817" y="142151"/>
                  </a:cubicBezTo>
                  <a:cubicBezTo>
                    <a:pt x="1075787" y="149771"/>
                    <a:pt x="1080867" y="162471"/>
                    <a:pt x="1080867" y="171361"/>
                  </a:cubicBezTo>
                  <a:cubicBezTo>
                    <a:pt x="1080867" y="180251"/>
                    <a:pt x="1074517" y="191681"/>
                    <a:pt x="1060547" y="199301"/>
                  </a:cubicBezTo>
                  <a:cubicBezTo>
                    <a:pt x="1024987" y="218351"/>
                    <a:pt x="904337" y="210731"/>
                    <a:pt x="812897" y="209461"/>
                  </a:cubicBezTo>
                  <a:cubicBezTo>
                    <a:pt x="697327" y="206921"/>
                    <a:pt x="472537" y="212001"/>
                    <a:pt x="423007" y="182791"/>
                  </a:cubicBezTo>
                  <a:cubicBezTo>
                    <a:pt x="406497" y="173901"/>
                    <a:pt x="398877" y="159931"/>
                    <a:pt x="398877" y="149771"/>
                  </a:cubicBezTo>
                  <a:cubicBezTo>
                    <a:pt x="400147" y="139611"/>
                    <a:pt x="407767" y="129451"/>
                    <a:pt x="423007" y="123101"/>
                  </a:cubicBezTo>
                  <a:cubicBezTo>
                    <a:pt x="478887" y="98971"/>
                    <a:pt x="839567" y="110401"/>
                    <a:pt x="891637" y="139611"/>
                  </a:cubicBezTo>
                  <a:cubicBezTo>
                    <a:pt x="905607" y="148501"/>
                    <a:pt x="910687" y="161201"/>
                    <a:pt x="910687" y="170091"/>
                  </a:cubicBezTo>
                  <a:cubicBezTo>
                    <a:pt x="910687" y="180251"/>
                    <a:pt x="901797" y="192951"/>
                    <a:pt x="889097" y="199301"/>
                  </a:cubicBezTo>
                  <a:cubicBezTo>
                    <a:pt x="859887" y="215811"/>
                    <a:pt x="783687" y="210731"/>
                    <a:pt x="718917" y="214541"/>
                  </a:cubicBezTo>
                  <a:cubicBezTo>
                    <a:pt x="632557" y="218351"/>
                    <a:pt x="458567" y="241211"/>
                    <a:pt x="415387" y="222161"/>
                  </a:cubicBezTo>
                  <a:cubicBezTo>
                    <a:pt x="400147" y="214541"/>
                    <a:pt x="391257" y="204381"/>
                    <a:pt x="389987" y="194221"/>
                  </a:cubicBezTo>
                  <a:cubicBezTo>
                    <a:pt x="388717" y="184061"/>
                    <a:pt x="393797" y="168821"/>
                    <a:pt x="407767" y="161201"/>
                  </a:cubicBezTo>
                  <a:cubicBezTo>
                    <a:pt x="445867" y="138341"/>
                    <a:pt x="670657" y="143421"/>
                    <a:pt x="713837" y="167551"/>
                  </a:cubicBezTo>
                  <a:cubicBezTo>
                    <a:pt x="729077" y="176441"/>
                    <a:pt x="737967" y="191681"/>
                    <a:pt x="736697" y="203111"/>
                  </a:cubicBezTo>
                  <a:cubicBezTo>
                    <a:pt x="735427" y="213271"/>
                    <a:pt x="721457" y="223431"/>
                    <a:pt x="703677" y="229781"/>
                  </a:cubicBezTo>
                  <a:cubicBezTo>
                    <a:pt x="657957" y="245021"/>
                    <a:pt x="489047" y="224701"/>
                    <a:pt x="421737" y="213271"/>
                  </a:cubicBezTo>
                  <a:cubicBezTo>
                    <a:pt x="382367" y="208191"/>
                    <a:pt x="363317" y="203111"/>
                    <a:pt x="332837" y="191681"/>
                  </a:cubicBezTo>
                  <a:cubicBezTo>
                    <a:pt x="296007" y="177711"/>
                    <a:pt x="231237" y="156121"/>
                    <a:pt x="215997" y="134531"/>
                  </a:cubicBezTo>
                  <a:cubicBezTo>
                    <a:pt x="208377" y="124371"/>
                    <a:pt x="208377" y="110401"/>
                    <a:pt x="212187" y="101511"/>
                  </a:cubicBezTo>
                  <a:cubicBezTo>
                    <a:pt x="215997" y="91351"/>
                    <a:pt x="223617" y="83731"/>
                    <a:pt x="237587" y="78651"/>
                  </a:cubicBezTo>
                  <a:cubicBezTo>
                    <a:pt x="271877" y="65951"/>
                    <a:pt x="411577" y="77381"/>
                    <a:pt x="444597" y="87541"/>
                  </a:cubicBezTo>
                  <a:cubicBezTo>
                    <a:pt x="456027" y="91351"/>
                    <a:pt x="462377" y="93891"/>
                    <a:pt x="467457" y="101511"/>
                  </a:cubicBezTo>
                  <a:cubicBezTo>
                    <a:pt x="472537" y="109131"/>
                    <a:pt x="476347" y="125641"/>
                    <a:pt x="472537" y="134531"/>
                  </a:cubicBezTo>
                  <a:cubicBezTo>
                    <a:pt x="469997" y="144691"/>
                    <a:pt x="462377" y="152311"/>
                    <a:pt x="448407" y="158661"/>
                  </a:cubicBezTo>
                  <a:cubicBezTo>
                    <a:pt x="412847" y="176441"/>
                    <a:pt x="219807" y="186601"/>
                    <a:pt x="219807" y="191681"/>
                  </a:cubicBezTo>
                  <a:cubicBezTo>
                    <a:pt x="219807" y="196761"/>
                    <a:pt x="367127" y="180251"/>
                    <a:pt x="396337" y="191681"/>
                  </a:cubicBezTo>
                  <a:cubicBezTo>
                    <a:pt x="407767" y="196761"/>
                    <a:pt x="411577" y="203111"/>
                    <a:pt x="415387" y="210731"/>
                  </a:cubicBezTo>
                  <a:cubicBezTo>
                    <a:pt x="419197" y="218351"/>
                    <a:pt x="420467" y="228511"/>
                    <a:pt x="417927" y="237401"/>
                  </a:cubicBezTo>
                  <a:cubicBezTo>
                    <a:pt x="415387" y="245021"/>
                    <a:pt x="409037" y="253911"/>
                    <a:pt x="401417" y="258991"/>
                  </a:cubicBezTo>
                  <a:cubicBezTo>
                    <a:pt x="395067" y="262801"/>
                    <a:pt x="387447" y="264071"/>
                    <a:pt x="376017" y="264071"/>
                  </a:cubicBezTo>
                  <a:cubicBezTo>
                    <a:pt x="349347" y="264071"/>
                    <a:pt x="292197" y="251371"/>
                    <a:pt x="251557" y="239941"/>
                  </a:cubicBezTo>
                  <a:cubicBezTo>
                    <a:pt x="212187" y="228511"/>
                    <a:pt x="158847" y="217081"/>
                    <a:pt x="138527" y="192951"/>
                  </a:cubicBezTo>
                  <a:cubicBezTo>
                    <a:pt x="123287" y="173901"/>
                    <a:pt x="120747" y="142151"/>
                    <a:pt x="123287" y="120561"/>
                  </a:cubicBezTo>
                  <a:cubicBezTo>
                    <a:pt x="124557" y="101511"/>
                    <a:pt x="133447" y="83731"/>
                    <a:pt x="144877" y="71031"/>
                  </a:cubicBezTo>
                  <a:cubicBezTo>
                    <a:pt x="157577" y="57061"/>
                    <a:pt x="176627" y="48171"/>
                    <a:pt x="196947" y="41821"/>
                  </a:cubicBezTo>
                  <a:cubicBezTo>
                    <a:pt x="223617" y="32931"/>
                    <a:pt x="254097" y="31661"/>
                    <a:pt x="293467" y="29121"/>
                  </a:cubicBezTo>
                  <a:cubicBezTo>
                    <a:pt x="355697" y="24041"/>
                    <a:pt x="510637" y="1181"/>
                    <a:pt x="538577" y="22771"/>
                  </a:cubicBezTo>
                  <a:cubicBezTo>
                    <a:pt x="550007" y="31661"/>
                    <a:pt x="551277" y="49441"/>
                    <a:pt x="547467" y="58331"/>
                  </a:cubicBezTo>
                  <a:cubicBezTo>
                    <a:pt x="543657" y="68491"/>
                    <a:pt x="534767" y="73571"/>
                    <a:pt x="516987" y="78651"/>
                  </a:cubicBezTo>
                  <a:cubicBezTo>
                    <a:pt x="454757" y="98971"/>
                    <a:pt x="99157" y="109131"/>
                    <a:pt x="36927" y="82461"/>
                  </a:cubicBezTo>
                  <a:cubicBezTo>
                    <a:pt x="17877" y="73571"/>
                    <a:pt x="6447" y="60871"/>
                    <a:pt x="6447" y="49441"/>
                  </a:cubicBezTo>
                  <a:cubicBezTo>
                    <a:pt x="6447" y="38011"/>
                    <a:pt x="19147" y="21501"/>
                    <a:pt x="35657" y="15151"/>
                  </a:cubicBezTo>
                  <a:cubicBezTo>
                    <a:pt x="63597" y="4991"/>
                    <a:pt x="138527" y="25311"/>
                    <a:pt x="179167" y="35471"/>
                  </a:cubicBezTo>
                  <a:cubicBezTo>
                    <a:pt x="209647" y="41821"/>
                    <a:pt x="232507" y="50711"/>
                    <a:pt x="256637" y="60871"/>
                  </a:cubicBezTo>
                  <a:cubicBezTo>
                    <a:pt x="276957" y="69761"/>
                    <a:pt x="309977" y="79921"/>
                    <a:pt x="313787" y="93891"/>
                  </a:cubicBezTo>
                  <a:cubicBezTo>
                    <a:pt x="317597" y="104051"/>
                    <a:pt x="292197" y="120561"/>
                    <a:pt x="297277" y="130721"/>
                  </a:cubicBezTo>
                  <a:cubicBezTo>
                    <a:pt x="307437" y="151041"/>
                    <a:pt x="430627" y="151041"/>
                    <a:pt x="450947" y="172631"/>
                  </a:cubicBezTo>
                  <a:cubicBezTo>
                    <a:pt x="461107" y="184061"/>
                    <a:pt x="463647" y="200571"/>
                    <a:pt x="461107" y="210731"/>
                  </a:cubicBezTo>
                  <a:cubicBezTo>
                    <a:pt x="457297" y="219621"/>
                    <a:pt x="449677" y="227241"/>
                    <a:pt x="436977" y="232321"/>
                  </a:cubicBezTo>
                  <a:cubicBezTo>
                    <a:pt x="406497" y="242481"/>
                    <a:pt x="292197" y="246291"/>
                    <a:pt x="261717" y="229781"/>
                  </a:cubicBezTo>
                  <a:cubicBezTo>
                    <a:pt x="247747" y="222161"/>
                    <a:pt x="236317" y="204381"/>
                    <a:pt x="238857" y="194221"/>
                  </a:cubicBezTo>
                  <a:cubicBezTo>
                    <a:pt x="240127" y="184061"/>
                    <a:pt x="251557" y="172631"/>
                    <a:pt x="270607" y="166281"/>
                  </a:cubicBezTo>
                  <a:cubicBezTo>
                    <a:pt x="342997" y="140881"/>
                    <a:pt x="793847" y="167551"/>
                    <a:pt x="853537" y="184061"/>
                  </a:cubicBezTo>
                  <a:cubicBezTo>
                    <a:pt x="864967" y="186601"/>
                    <a:pt x="868777" y="189141"/>
                    <a:pt x="872587" y="194221"/>
                  </a:cubicBezTo>
                  <a:cubicBezTo>
                    <a:pt x="877667" y="200571"/>
                    <a:pt x="881477" y="214541"/>
                    <a:pt x="878937" y="223431"/>
                  </a:cubicBezTo>
                  <a:cubicBezTo>
                    <a:pt x="877667" y="231051"/>
                    <a:pt x="870047" y="238671"/>
                    <a:pt x="859887" y="243751"/>
                  </a:cubicBezTo>
                  <a:cubicBezTo>
                    <a:pt x="838297" y="255181"/>
                    <a:pt x="793847" y="255181"/>
                    <a:pt x="741777" y="257721"/>
                  </a:cubicBezTo>
                  <a:cubicBezTo>
                    <a:pt x="638907" y="264071"/>
                    <a:pt x="336647" y="288201"/>
                    <a:pt x="280767" y="258991"/>
                  </a:cubicBezTo>
                  <a:cubicBezTo>
                    <a:pt x="265527" y="250101"/>
                    <a:pt x="256637" y="234861"/>
                    <a:pt x="257907" y="224701"/>
                  </a:cubicBezTo>
                  <a:cubicBezTo>
                    <a:pt x="259177" y="214541"/>
                    <a:pt x="269337" y="205651"/>
                    <a:pt x="288387" y="198031"/>
                  </a:cubicBezTo>
                  <a:cubicBezTo>
                    <a:pt x="370937" y="168821"/>
                    <a:pt x="962757" y="205651"/>
                    <a:pt x="1032607" y="219621"/>
                  </a:cubicBezTo>
                  <a:cubicBezTo>
                    <a:pt x="1045307" y="222161"/>
                    <a:pt x="1049117" y="222161"/>
                    <a:pt x="1054197" y="227241"/>
                  </a:cubicBezTo>
                  <a:cubicBezTo>
                    <a:pt x="1059277" y="233591"/>
                    <a:pt x="1064357" y="245021"/>
                    <a:pt x="1064357" y="253911"/>
                  </a:cubicBezTo>
                  <a:cubicBezTo>
                    <a:pt x="1063087" y="262801"/>
                    <a:pt x="1055467" y="271691"/>
                    <a:pt x="1047847" y="278041"/>
                  </a:cubicBezTo>
                  <a:cubicBezTo>
                    <a:pt x="1037687" y="284391"/>
                    <a:pt x="1030067" y="285661"/>
                    <a:pt x="1009747" y="288201"/>
                  </a:cubicBezTo>
                  <a:cubicBezTo>
                    <a:pt x="924657" y="300901"/>
                    <a:pt x="403957" y="302171"/>
                    <a:pt x="339187" y="289471"/>
                  </a:cubicBezTo>
                  <a:cubicBezTo>
                    <a:pt x="327757" y="286931"/>
                    <a:pt x="323947" y="286931"/>
                    <a:pt x="320137" y="281851"/>
                  </a:cubicBezTo>
                  <a:cubicBezTo>
                    <a:pt x="315057" y="275501"/>
                    <a:pt x="308707" y="262801"/>
                    <a:pt x="311247" y="255181"/>
                  </a:cubicBezTo>
                  <a:cubicBezTo>
                    <a:pt x="313787" y="245021"/>
                    <a:pt x="323947" y="236131"/>
                    <a:pt x="341727" y="229781"/>
                  </a:cubicBezTo>
                  <a:cubicBezTo>
                    <a:pt x="398877" y="212001"/>
                    <a:pt x="635097" y="255181"/>
                    <a:pt x="749397" y="258991"/>
                  </a:cubicBezTo>
                  <a:cubicBezTo>
                    <a:pt x="831947" y="261531"/>
                    <a:pt x="928467" y="245021"/>
                    <a:pt x="962757" y="257721"/>
                  </a:cubicBezTo>
                  <a:cubicBezTo>
                    <a:pt x="975457" y="262801"/>
                    <a:pt x="981807" y="269151"/>
                    <a:pt x="984347" y="278041"/>
                  </a:cubicBezTo>
                  <a:cubicBezTo>
                    <a:pt x="986887" y="286931"/>
                    <a:pt x="988157" y="303441"/>
                    <a:pt x="975457" y="313601"/>
                  </a:cubicBezTo>
                  <a:cubicBezTo>
                    <a:pt x="920847" y="356781"/>
                    <a:pt x="339187" y="354241"/>
                    <a:pt x="255367" y="322491"/>
                  </a:cubicBezTo>
                  <a:cubicBezTo>
                    <a:pt x="235047" y="314871"/>
                    <a:pt x="223617" y="304711"/>
                    <a:pt x="222347" y="293281"/>
                  </a:cubicBezTo>
                  <a:cubicBezTo>
                    <a:pt x="221077" y="281851"/>
                    <a:pt x="231237" y="265341"/>
                    <a:pt x="247747" y="256451"/>
                  </a:cubicBezTo>
                  <a:cubicBezTo>
                    <a:pt x="289657" y="234861"/>
                    <a:pt x="491587" y="233591"/>
                    <a:pt x="532227" y="256451"/>
                  </a:cubicBezTo>
                  <a:cubicBezTo>
                    <a:pt x="548737" y="265341"/>
                    <a:pt x="556357" y="283121"/>
                    <a:pt x="556357" y="293281"/>
                  </a:cubicBezTo>
                  <a:cubicBezTo>
                    <a:pt x="555087" y="303441"/>
                    <a:pt x="544927" y="314871"/>
                    <a:pt x="529687" y="321221"/>
                  </a:cubicBezTo>
                  <a:cubicBezTo>
                    <a:pt x="492857" y="335191"/>
                    <a:pt x="370937" y="316141"/>
                    <a:pt x="308707" y="312331"/>
                  </a:cubicBezTo>
                  <a:cubicBezTo>
                    <a:pt x="262987" y="308521"/>
                    <a:pt x="231237" y="305981"/>
                    <a:pt x="189327" y="298361"/>
                  </a:cubicBezTo>
                  <a:cubicBezTo>
                    <a:pt x="142337" y="289471"/>
                    <a:pt x="63597" y="279311"/>
                    <a:pt x="42007" y="258991"/>
                  </a:cubicBezTo>
                  <a:cubicBezTo>
                    <a:pt x="30577" y="248831"/>
                    <a:pt x="26767" y="236131"/>
                    <a:pt x="28037" y="224701"/>
                  </a:cubicBezTo>
                  <a:cubicBezTo>
                    <a:pt x="28037" y="213271"/>
                    <a:pt x="35657" y="200571"/>
                    <a:pt x="48357" y="194221"/>
                  </a:cubicBezTo>
                  <a:cubicBezTo>
                    <a:pt x="68677" y="181521"/>
                    <a:pt x="137257" y="175171"/>
                    <a:pt x="161387" y="184061"/>
                  </a:cubicBezTo>
                  <a:cubicBezTo>
                    <a:pt x="176627" y="190411"/>
                    <a:pt x="188057" y="206921"/>
                    <a:pt x="190597" y="217081"/>
                  </a:cubicBezTo>
                  <a:cubicBezTo>
                    <a:pt x="193137" y="225971"/>
                    <a:pt x="188057" y="237401"/>
                    <a:pt x="184247" y="245021"/>
                  </a:cubicBezTo>
                  <a:cubicBezTo>
                    <a:pt x="179167" y="251371"/>
                    <a:pt x="172817" y="257721"/>
                    <a:pt x="161387" y="260261"/>
                  </a:cubicBezTo>
                  <a:cubicBezTo>
                    <a:pt x="134717" y="266611"/>
                    <a:pt x="52167" y="262801"/>
                    <a:pt x="25497" y="248831"/>
                  </a:cubicBezTo>
                  <a:cubicBezTo>
                    <a:pt x="11527" y="239941"/>
                    <a:pt x="97" y="225971"/>
                    <a:pt x="97" y="213271"/>
                  </a:cubicBezTo>
                  <a:cubicBezTo>
                    <a:pt x="-1173" y="201841"/>
                    <a:pt x="10257" y="186601"/>
                    <a:pt x="22957" y="177711"/>
                  </a:cubicBezTo>
                  <a:cubicBezTo>
                    <a:pt x="39467" y="166281"/>
                    <a:pt x="66137" y="162471"/>
                    <a:pt x="96617" y="161201"/>
                  </a:cubicBezTo>
                  <a:cubicBezTo>
                    <a:pt x="144877" y="157391"/>
                    <a:pt x="204567" y="175171"/>
                    <a:pt x="285847" y="177711"/>
                  </a:cubicBezTo>
                  <a:cubicBezTo>
                    <a:pt x="428087" y="184061"/>
                    <a:pt x="809087" y="140881"/>
                    <a:pt x="881477" y="167551"/>
                  </a:cubicBezTo>
                  <a:cubicBezTo>
                    <a:pt x="900527" y="175171"/>
                    <a:pt x="910687" y="184061"/>
                    <a:pt x="911957" y="194221"/>
                  </a:cubicBezTo>
                  <a:cubicBezTo>
                    <a:pt x="913227" y="204381"/>
                    <a:pt x="905607" y="219621"/>
                    <a:pt x="889097" y="228511"/>
                  </a:cubicBezTo>
                  <a:cubicBezTo>
                    <a:pt x="833217" y="257721"/>
                    <a:pt x="485237" y="255181"/>
                    <a:pt x="425547" y="229781"/>
                  </a:cubicBezTo>
                  <a:cubicBezTo>
                    <a:pt x="407767" y="223431"/>
                    <a:pt x="400147" y="210731"/>
                    <a:pt x="397607" y="201841"/>
                  </a:cubicBezTo>
                  <a:cubicBezTo>
                    <a:pt x="396337" y="194221"/>
                    <a:pt x="400147" y="186601"/>
                    <a:pt x="403957" y="180251"/>
                  </a:cubicBezTo>
                  <a:cubicBezTo>
                    <a:pt x="410307" y="175171"/>
                    <a:pt x="415387" y="172631"/>
                    <a:pt x="430627" y="170091"/>
                  </a:cubicBezTo>
                  <a:cubicBezTo>
                    <a:pt x="495397" y="158661"/>
                    <a:pt x="802737" y="206921"/>
                    <a:pt x="983077" y="214541"/>
                  </a:cubicBezTo>
                  <a:cubicBezTo>
                    <a:pt x="1155797" y="222161"/>
                    <a:pt x="1371697" y="210731"/>
                    <a:pt x="1491077" y="217081"/>
                  </a:cubicBezTo>
                  <a:cubicBezTo>
                    <a:pt x="1557117" y="220891"/>
                    <a:pt x="1619347" y="215811"/>
                    <a:pt x="1643477" y="232321"/>
                  </a:cubicBezTo>
                  <a:cubicBezTo>
                    <a:pt x="1654907" y="239941"/>
                    <a:pt x="1659987" y="253911"/>
                    <a:pt x="1659987" y="262801"/>
                  </a:cubicBezTo>
                  <a:cubicBezTo>
                    <a:pt x="1658717" y="271691"/>
                    <a:pt x="1652367" y="281851"/>
                    <a:pt x="1637127" y="288201"/>
                  </a:cubicBezTo>
                  <a:cubicBezTo>
                    <a:pt x="1572357" y="316141"/>
                    <a:pt x="1085947" y="308521"/>
                    <a:pt x="1024987" y="275501"/>
                  </a:cubicBezTo>
                  <a:cubicBezTo>
                    <a:pt x="1011017" y="266611"/>
                    <a:pt x="1005937" y="255181"/>
                    <a:pt x="1005937" y="246291"/>
                  </a:cubicBezTo>
                  <a:cubicBezTo>
                    <a:pt x="1007207" y="236131"/>
                    <a:pt x="1019907" y="220891"/>
                    <a:pt x="1033877" y="215811"/>
                  </a:cubicBezTo>
                  <a:cubicBezTo>
                    <a:pt x="1056737" y="208191"/>
                    <a:pt x="1091027" y="227241"/>
                    <a:pt x="1139287" y="229781"/>
                  </a:cubicBezTo>
                  <a:cubicBezTo>
                    <a:pt x="1245967" y="237401"/>
                    <a:pt x="1585057" y="204381"/>
                    <a:pt x="1649827" y="228511"/>
                  </a:cubicBezTo>
                  <a:cubicBezTo>
                    <a:pt x="1667607" y="236131"/>
                    <a:pt x="1677767" y="246291"/>
                    <a:pt x="1680307" y="255181"/>
                  </a:cubicBezTo>
                  <a:cubicBezTo>
                    <a:pt x="1681577" y="264071"/>
                    <a:pt x="1675227" y="275501"/>
                    <a:pt x="1670147" y="281851"/>
                  </a:cubicBezTo>
                  <a:cubicBezTo>
                    <a:pt x="1665067" y="285661"/>
                    <a:pt x="1661257" y="286931"/>
                    <a:pt x="1649827" y="289471"/>
                  </a:cubicBezTo>
                  <a:cubicBezTo>
                    <a:pt x="1581247" y="300901"/>
                    <a:pt x="999587" y="312331"/>
                    <a:pt x="927197" y="280581"/>
                  </a:cubicBezTo>
                  <a:cubicBezTo>
                    <a:pt x="911957" y="274231"/>
                    <a:pt x="905607" y="265341"/>
                    <a:pt x="904337" y="256451"/>
                  </a:cubicBezTo>
                  <a:cubicBezTo>
                    <a:pt x="903067" y="246291"/>
                    <a:pt x="909417" y="231051"/>
                    <a:pt x="923387" y="222161"/>
                  </a:cubicBezTo>
                  <a:cubicBezTo>
                    <a:pt x="957677" y="199301"/>
                    <a:pt x="1068167" y="204381"/>
                    <a:pt x="1167227" y="199301"/>
                  </a:cubicBezTo>
                  <a:cubicBezTo>
                    <a:pt x="1323437" y="191681"/>
                    <a:pt x="1693007" y="170091"/>
                    <a:pt x="1765397" y="198031"/>
                  </a:cubicBezTo>
                  <a:cubicBezTo>
                    <a:pt x="1784447" y="204381"/>
                    <a:pt x="1795877" y="214541"/>
                    <a:pt x="1797147" y="224701"/>
                  </a:cubicBezTo>
                  <a:cubicBezTo>
                    <a:pt x="1798417" y="234861"/>
                    <a:pt x="1789527" y="250101"/>
                    <a:pt x="1773017" y="258991"/>
                  </a:cubicBezTo>
                  <a:cubicBezTo>
                    <a:pt x="1717137" y="288201"/>
                    <a:pt x="1351377" y="290741"/>
                    <a:pt x="1301847" y="256451"/>
                  </a:cubicBezTo>
                  <a:cubicBezTo>
                    <a:pt x="1287877" y="246291"/>
                    <a:pt x="1284067" y="227241"/>
                    <a:pt x="1287877" y="217081"/>
                  </a:cubicBezTo>
                  <a:cubicBezTo>
                    <a:pt x="1290417" y="208191"/>
                    <a:pt x="1300577" y="201841"/>
                    <a:pt x="1317087" y="196761"/>
                  </a:cubicBezTo>
                  <a:cubicBezTo>
                    <a:pt x="1378047" y="178981"/>
                    <a:pt x="1638397" y="196761"/>
                    <a:pt x="1766667" y="203111"/>
                  </a:cubicBezTo>
                  <a:cubicBezTo>
                    <a:pt x="1861917" y="206921"/>
                    <a:pt x="1957167" y="208191"/>
                    <a:pt x="2014317" y="223431"/>
                  </a:cubicBezTo>
                  <a:cubicBezTo>
                    <a:pt x="2046067" y="231051"/>
                    <a:pt x="2066387" y="252641"/>
                    <a:pt x="2086707" y="256451"/>
                  </a:cubicBezTo>
                  <a:cubicBezTo>
                    <a:pt x="2098137" y="257721"/>
                    <a:pt x="2108297" y="250101"/>
                    <a:pt x="2117187" y="253911"/>
                  </a:cubicBezTo>
                  <a:cubicBezTo>
                    <a:pt x="2124807" y="257721"/>
                    <a:pt x="2134967" y="269151"/>
                    <a:pt x="2136237" y="278041"/>
                  </a:cubicBezTo>
                  <a:cubicBezTo>
                    <a:pt x="2137507" y="286931"/>
                    <a:pt x="2133697" y="298361"/>
                    <a:pt x="2127347" y="307251"/>
                  </a:cubicBezTo>
                  <a:cubicBezTo>
                    <a:pt x="2118457" y="319951"/>
                    <a:pt x="2098137" y="333921"/>
                    <a:pt x="2081627" y="341541"/>
                  </a:cubicBezTo>
                  <a:cubicBezTo>
                    <a:pt x="2065117" y="347891"/>
                    <a:pt x="2051147" y="347891"/>
                    <a:pt x="2027017" y="349161"/>
                  </a:cubicBezTo>
                  <a:cubicBezTo>
                    <a:pt x="1985107" y="351701"/>
                    <a:pt x="1874617" y="350431"/>
                    <a:pt x="1844137" y="337731"/>
                  </a:cubicBezTo>
                  <a:cubicBezTo>
                    <a:pt x="1832707" y="332651"/>
                    <a:pt x="1826357" y="326301"/>
                    <a:pt x="1823817" y="317411"/>
                  </a:cubicBezTo>
                  <a:cubicBezTo>
                    <a:pt x="1821277" y="309791"/>
                    <a:pt x="1820007" y="298361"/>
                    <a:pt x="1827627" y="289471"/>
                  </a:cubicBezTo>
                  <a:cubicBezTo>
                    <a:pt x="1850487" y="265341"/>
                    <a:pt x="1993997" y="234861"/>
                    <a:pt x="2046067" y="228511"/>
                  </a:cubicBezTo>
                  <a:cubicBezTo>
                    <a:pt x="2074007" y="224701"/>
                    <a:pt x="2096867" y="220891"/>
                    <a:pt x="2112107" y="229781"/>
                  </a:cubicBezTo>
                  <a:cubicBezTo>
                    <a:pt x="2123537" y="236131"/>
                    <a:pt x="2134967" y="252641"/>
                    <a:pt x="2134967" y="262801"/>
                  </a:cubicBezTo>
                  <a:cubicBezTo>
                    <a:pt x="2133697" y="271691"/>
                    <a:pt x="2126077" y="281851"/>
                    <a:pt x="2112107" y="288201"/>
                  </a:cubicBezTo>
                  <a:cubicBezTo>
                    <a:pt x="2070197" y="305981"/>
                    <a:pt x="1916527" y="290741"/>
                    <a:pt x="1825087" y="284391"/>
                  </a:cubicBezTo>
                  <a:cubicBezTo>
                    <a:pt x="1737457" y="278041"/>
                    <a:pt x="1607917" y="270421"/>
                    <a:pt x="1571087" y="252641"/>
                  </a:cubicBezTo>
                  <a:cubicBezTo>
                    <a:pt x="1559657" y="247561"/>
                    <a:pt x="1554577" y="241211"/>
                    <a:pt x="1552037" y="233591"/>
                  </a:cubicBezTo>
                  <a:cubicBezTo>
                    <a:pt x="1549497" y="227241"/>
                    <a:pt x="1549497" y="218351"/>
                    <a:pt x="1553307" y="212001"/>
                  </a:cubicBezTo>
                  <a:cubicBezTo>
                    <a:pt x="1555847" y="205651"/>
                    <a:pt x="1562197" y="200571"/>
                    <a:pt x="1574897" y="194221"/>
                  </a:cubicBezTo>
                  <a:cubicBezTo>
                    <a:pt x="1607917" y="180251"/>
                    <a:pt x="1708247" y="171361"/>
                    <a:pt x="1789527" y="161201"/>
                  </a:cubicBezTo>
                  <a:cubicBezTo>
                    <a:pt x="1894937" y="147231"/>
                    <a:pt x="2114647" y="105321"/>
                    <a:pt x="2154017" y="125641"/>
                  </a:cubicBezTo>
                  <a:cubicBezTo>
                    <a:pt x="2165447" y="131991"/>
                    <a:pt x="2167987" y="140881"/>
                    <a:pt x="2169257" y="149771"/>
                  </a:cubicBezTo>
                  <a:cubicBezTo>
                    <a:pt x="2169257" y="157391"/>
                    <a:pt x="2165447" y="168821"/>
                    <a:pt x="2157827" y="175171"/>
                  </a:cubicBezTo>
                  <a:cubicBezTo>
                    <a:pt x="2142587" y="184061"/>
                    <a:pt x="2113377" y="178981"/>
                    <a:pt x="2074007" y="178981"/>
                  </a:cubicBezTo>
                  <a:cubicBezTo>
                    <a:pt x="1988917" y="177711"/>
                    <a:pt x="1708247" y="173901"/>
                    <a:pt x="1657447" y="152311"/>
                  </a:cubicBezTo>
                  <a:cubicBezTo>
                    <a:pt x="1644747" y="147231"/>
                    <a:pt x="1638397" y="142151"/>
                    <a:pt x="1635857" y="133261"/>
                  </a:cubicBezTo>
                  <a:cubicBezTo>
                    <a:pt x="1633317" y="124371"/>
                    <a:pt x="1633317" y="109131"/>
                    <a:pt x="1644747" y="100241"/>
                  </a:cubicBezTo>
                  <a:cubicBezTo>
                    <a:pt x="1694277" y="60871"/>
                    <a:pt x="2220057" y="67221"/>
                    <a:pt x="2281017" y="102781"/>
                  </a:cubicBezTo>
                  <a:cubicBezTo>
                    <a:pt x="2294987" y="111671"/>
                    <a:pt x="2298797" y="125641"/>
                    <a:pt x="2298797" y="134531"/>
                  </a:cubicBezTo>
                  <a:cubicBezTo>
                    <a:pt x="2297527" y="144691"/>
                    <a:pt x="2292447" y="152311"/>
                    <a:pt x="2282287" y="159931"/>
                  </a:cubicBezTo>
                  <a:cubicBezTo>
                    <a:pt x="2254347" y="181521"/>
                    <a:pt x="2147667" y="213271"/>
                    <a:pt x="2091787" y="227241"/>
                  </a:cubicBezTo>
                  <a:cubicBezTo>
                    <a:pt x="2048607" y="238671"/>
                    <a:pt x="2019397" y="241211"/>
                    <a:pt x="1977487" y="247561"/>
                  </a:cubicBezTo>
                  <a:cubicBezTo>
                    <a:pt x="1925417" y="256451"/>
                    <a:pt x="1868267" y="270421"/>
                    <a:pt x="1807307" y="275501"/>
                  </a:cubicBezTo>
                  <a:cubicBezTo>
                    <a:pt x="1734917" y="280581"/>
                    <a:pt x="1614267" y="288201"/>
                    <a:pt x="1573627" y="275501"/>
                  </a:cubicBezTo>
                  <a:cubicBezTo>
                    <a:pt x="1557117" y="271691"/>
                    <a:pt x="1546957" y="264071"/>
                    <a:pt x="1543147" y="255181"/>
                  </a:cubicBezTo>
                  <a:cubicBezTo>
                    <a:pt x="1540607" y="246291"/>
                    <a:pt x="1540607" y="229781"/>
                    <a:pt x="1552037" y="219621"/>
                  </a:cubicBezTo>
                  <a:cubicBezTo>
                    <a:pt x="1600297" y="181521"/>
                    <a:pt x="2047337" y="176441"/>
                    <a:pt x="2119727" y="203111"/>
                  </a:cubicBezTo>
                  <a:cubicBezTo>
                    <a:pt x="2140047" y="210731"/>
                    <a:pt x="2150207" y="223431"/>
                    <a:pt x="2152747" y="233591"/>
                  </a:cubicBezTo>
                  <a:cubicBezTo>
                    <a:pt x="2155287" y="241211"/>
                    <a:pt x="2152747" y="251371"/>
                    <a:pt x="2147667" y="257721"/>
                  </a:cubicBezTo>
                  <a:cubicBezTo>
                    <a:pt x="2141317" y="264071"/>
                    <a:pt x="2132427" y="269151"/>
                    <a:pt x="2118457" y="271691"/>
                  </a:cubicBezTo>
                  <a:cubicBezTo>
                    <a:pt x="2082897" y="278041"/>
                    <a:pt x="2001617" y="251371"/>
                    <a:pt x="1922877" y="243751"/>
                  </a:cubicBezTo>
                  <a:cubicBezTo>
                    <a:pt x="1808577" y="234861"/>
                    <a:pt x="1552037" y="261531"/>
                    <a:pt x="1497427" y="232321"/>
                  </a:cubicBezTo>
                  <a:cubicBezTo>
                    <a:pt x="1478377" y="222161"/>
                    <a:pt x="1470757" y="205651"/>
                    <a:pt x="1470757" y="194221"/>
                  </a:cubicBezTo>
                  <a:cubicBezTo>
                    <a:pt x="1472027" y="184061"/>
                    <a:pt x="1480917" y="172631"/>
                    <a:pt x="1497427" y="165011"/>
                  </a:cubicBezTo>
                  <a:cubicBezTo>
                    <a:pt x="1552037" y="139611"/>
                    <a:pt x="1859377" y="138341"/>
                    <a:pt x="1921607" y="161201"/>
                  </a:cubicBezTo>
                  <a:cubicBezTo>
                    <a:pt x="1943197" y="170091"/>
                    <a:pt x="1955897" y="181521"/>
                    <a:pt x="1958437" y="194221"/>
                  </a:cubicBezTo>
                  <a:cubicBezTo>
                    <a:pt x="1960977" y="205651"/>
                    <a:pt x="1953357" y="222161"/>
                    <a:pt x="1939387" y="231051"/>
                  </a:cubicBezTo>
                  <a:cubicBezTo>
                    <a:pt x="1897477" y="256451"/>
                    <a:pt x="1663797" y="258991"/>
                    <a:pt x="1616807" y="233591"/>
                  </a:cubicBezTo>
                  <a:cubicBezTo>
                    <a:pt x="1599027" y="224701"/>
                    <a:pt x="1587597" y="205651"/>
                    <a:pt x="1588867" y="194221"/>
                  </a:cubicBezTo>
                  <a:cubicBezTo>
                    <a:pt x="1590137" y="181521"/>
                    <a:pt x="1625697" y="162471"/>
                    <a:pt x="1625697" y="162471"/>
                  </a:cubicBezTo>
                </a:path>
              </a:pathLst>
            </a:custGeom>
            <a:solidFill>
              <a:srgbClr val="FFFFFF"/>
            </a:solidFill>
            <a:ln cap="sq">
              <a:noFill/>
              <a:prstDash val="solid"/>
              <a:miter/>
            </a:ln>
          </p:spPr>
          <p:txBody>
            <a:bodyPr/>
            <a:lstStyle/>
            <a:p>
              <a:endParaRPr lang="en-GB"/>
            </a:p>
          </p:txBody>
        </p:sp>
      </p:grpSp>
      <p:sp>
        <p:nvSpPr>
          <p:cNvPr id="9" name="TextBox 9"/>
          <p:cNvSpPr txBox="1"/>
          <p:nvPr/>
        </p:nvSpPr>
        <p:spPr>
          <a:xfrm>
            <a:off x="540278" y="1577337"/>
            <a:ext cx="8822270" cy="3442921"/>
          </a:xfrm>
          <a:prstGeom prst="rect">
            <a:avLst/>
          </a:prstGeom>
        </p:spPr>
        <p:txBody>
          <a:bodyPr lIns="0" tIns="0" rIns="0" bIns="0" rtlCol="0" anchor="t">
            <a:spAutoFit/>
          </a:bodyPr>
          <a:lstStyle/>
          <a:p>
            <a:pPr algn="ctr">
              <a:lnSpc>
                <a:spcPts val="2744"/>
              </a:lnSpc>
              <a:spcBef>
                <a:spcPct val="0"/>
              </a:spcBef>
            </a:pPr>
            <a:r>
              <a:rPr lang="en-US" sz="2287" dirty="0">
                <a:solidFill>
                  <a:srgbClr val="000000"/>
                </a:solidFill>
                <a:latin typeface="Arimo"/>
                <a:ea typeface="Arimo"/>
                <a:cs typeface="Arimo"/>
                <a:sym typeface="Arimo"/>
              </a:rPr>
              <a:t>Feature Extractor: Used `DenseNet121` initialized with ImageNet weights.</a:t>
            </a:r>
          </a:p>
          <a:p>
            <a:pPr algn="ctr">
              <a:lnSpc>
                <a:spcPts val="2744"/>
              </a:lnSpc>
              <a:spcBef>
                <a:spcPct val="0"/>
              </a:spcBef>
            </a:pPr>
            <a:endParaRPr lang="en-US" sz="2287" dirty="0">
              <a:solidFill>
                <a:srgbClr val="000000"/>
              </a:solidFill>
              <a:latin typeface="Arimo"/>
              <a:ea typeface="Arimo"/>
              <a:cs typeface="Arimo"/>
              <a:sym typeface="Arimo"/>
            </a:endParaRPr>
          </a:p>
          <a:p>
            <a:pPr algn="ctr">
              <a:lnSpc>
                <a:spcPts val="2744"/>
              </a:lnSpc>
              <a:spcBef>
                <a:spcPct val="0"/>
              </a:spcBef>
            </a:pPr>
            <a:r>
              <a:rPr lang="en-US" sz="2287" dirty="0">
                <a:solidFill>
                  <a:srgbClr val="000000"/>
                </a:solidFill>
                <a:latin typeface="Arimo"/>
                <a:ea typeface="Arimo"/>
                <a:cs typeface="Arimo"/>
                <a:sym typeface="Arimo"/>
              </a:rPr>
              <a:t>Head Only Training: This step is crucial it freezes the weights of the entire </a:t>
            </a:r>
            <a:r>
              <a:rPr lang="en-US" sz="2287" dirty="0" err="1">
                <a:solidFill>
                  <a:srgbClr val="000000"/>
                </a:solidFill>
                <a:latin typeface="Arimo"/>
                <a:ea typeface="Arimo"/>
                <a:cs typeface="Arimo"/>
                <a:sym typeface="Arimo"/>
              </a:rPr>
              <a:t>DenseNet</a:t>
            </a:r>
            <a:r>
              <a:rPr lang="en-US" sz="2287" dirty="0">
                <a:solidFill>
                  <a:srgbClr val="000000"/>
                </a:solidFill>
                <a:latin typeface="Arimo"/>
                <a:ea typeface="Arimo"/>
                <a:cs typeface="Arimo"/>
                <a:sym typeface="Arimo"/>
              </a:rPr>
              <a:t> backbone.</a:t>
            </a:r>
          </a:p>
          <a:p>
            <a:pPr algn="ctr">
              <a:lnSpc>
                <a:spcPts val="2744"/>
              </a:lnSpc>
              <a:spcBef>
                <a:spcPct val="0"/>
              </a:spcBef>
            </a:pPr>
            <a:endParaRPr lang="en-US" sz="2287" dirty="0">
              <a:solidFill>
                <a:srgbClr val="000000"/>
              </a:solidFill>
              <a:latin typeface="Arimo"/>
              <a:ea typeface="Arimo"/>
              <a:cs typeface="Arimo"/>
              <a:sym typeface="Arimo"/>
            </a:endParaRPr>
          </a:p>
          <a:p>
            <a:pPr algn="ctr">
              <a:lnSpc>
                <a:spcPts val="2744"/>
              </a:lnSpc>
              <a:spcBef>
                <a:spcPct val="0"/>
              </a:spcBef>
            </a:pPr>
            <a:r>
              <a:rPr lang="en-US" sz="2287" dirty="0">
                <a:solidFill>
                  <a:srgbClr val="000000"/>
                </a:solidFill>
                <a:latin typeface="Arimo"/>
                <a:ea typeface="Arimo"/>
                <a:cs typeface="Arimo"/>
                <a:sym typeface="Arimo"/>
              </a:rPr>
              <a:t>New Head: A small custom head (GAP, Dense, Dropout) is stacked on top and is the only part trained in Phase 1.</a:t>
            </a:r>
          </a:p>
          <a:p>
            <a:pPr algn="ctr">
              <a:lnSpc>
                <a:spcPts val="2744"/>
              </a:lnSpc>
              <a:spcBef>
                <a:spcPct val="0"/>
              </a:spcBef>
            </a:pPr>
            <a:endParaRPr lang="en-US" sz="2287" dirty="0">
              <a:solidFill>
                <a:srgbClr val="000000"/>
              </a:solidFill>
              <a:latin typeface="Arimo"/>
              <a:ea typeface="Arimo"/>
              <a:cs typeface="Arimo"/>
              <a:sym typeface="Arimo"/>
            </a:endParaRPr>
          </a:p>
          <a:p>
            <a:pPr algn="ctr">
              <a:lnSpc>
                <a:spcPts val="2744"/>
              </a:lnSpc>
              <a:spcBef>
                <a:spcPct val="0"/>
              </a:spcBef>
            </a:pPr>
            <a:r>
              <a:rPr lang="en-US" sz="2287" dirty="0">
                <a:solidFill>
                  <a:srgbClr val="000000"/>
                </a:solidFill>
                <a:latin typeface="Arimo"/>
                <a:ea typeface="Arimo"/>
                <a:cs typeface="Arimo"/>
                <a:sym typeface="Arimo"/>
              </a:rPr>
              <a:t>Low LR: Adam optimizer started with low learning rate.</a:t>
            </a:r>
          </a:p>
        </p:txBody>
      </p:sp>
    </p:spTree>
  </p:cSld>
  <p:clrMapOvr>
    <a:masterClrMapping/>
  </p:clrMapOvr>
  <p:transition>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902825" cy="1116519"/>
            <a:chOff x="0" y="0"/>
            <a:chExt cx="13203767" cy="1488693"/>
          </a:xfrm>
        </p:grpSpPr>
        <p:sp>
          <p:nvSpPr>
            <p:cNvPr id="3" name="Freeform 3"/>
            <p:cNvSpPr/>
            <p:nvPr/>
          </p:nvSpPr>
          <p:spPr>
            <a:xfrm>
              <a:off x="0" y="0"/>
              <a:ext cx="13203810" cy="1488701"/>
            </a:xfrm>
            <a:custGeom>
              <a:avLst/>
              <a:gdLst/>
              <a:ahLst/>
              <a:cxnLst/>
              <a:rect l="l" t="t" r="r" b="b"/>
              <a:pathLst>
                <a:path w="13203810" h="1488701">
                  <a:moveTo>
                    <a:pt x="0" y="0"/>
                  </a:moveTo>
                  <a:lnTo>
                    <a:pt x="13203810" y="0"/>
                  </a:lnTo>
                  <a:lnTo>
                    <a:pt x="13203810" y="1488701"/>
                  </a:lnTo>
                  <a:lnTo>
                    <a:pt x="0" y="1488701"/>
                  </a:lnTo>
                  <a:close/>
                </a:path>
              </a:pathLst>
            </a:custGeom>
            <a:solidFill>
              <a:srgbClr val="193EB0"/>
            </a:solidFill>
          </p:spPr>
          <p:txBody>
            <a:bodyPr/>
            <a:lstStyle/>
            <a:p>
              <a:endParaRPr lang="en-GB"/>
            </a:p>
          </p:txBody>
        </p:sp>
      </p:grpSp>
      <p:sp>
        <p:nvSpPr>
          <p:cNvPr id="4" name="TextBox 4"/>
          <p:cNvSpPr txBox="1"/>
          <p:nvPr/>
        </p:nvSpPr>
        <p:spPr>
          <a:xfrm>
            <a:off x="213488" y="2972134"/>
            <a:ext cx="2089874" cy="880824"/>
          </a:xfrm>
          <a:prstGeom prst="rect">
            <a:avLst/>
          </a:prstGeom>
        </p:spPr>
        <p:txBody>
          <a:bodyPr lIns="0" tIns="0" rIns="0" bIns="0" rtlCol="0" anchor="t">
            <a:spAutoFit/>
          </a:bodyPr>
          <a:lstStyle/>
          <a:p>
            <a:pPr algn="l">
              <a:lnSpc>
                <a:spcPts val="3359"/>
              </a:lnSpc>
            </a:pPr>
            <a:r>
              <a:rPr lang="en-US" sz="2799">
                <a:solidFill>
                  <a:srgbClr val="FFFFFF"/>
                </a:solidFill>
                <a:latin typeface="Arimo"/>
                <a:ea typeface="Arimo"/>
                <a:cs typeface="Arimo"/>
                <a:sym typeface="Arimo"/>
              </a:rPr>
              <a:t>Test and Evaluation</a:t>
            </a:r>
          </a:p>
        </p:txBody>
      </p:sp>
      <p:sp>
        <p:nvSpPr>
          <p:cNvPr id="5" name="TextBox 5"/>
          <p:cNvSpPr txBox="1"/>
          <p:nvPr/>
        </p:nvSpPr>
        <p:spPr>
          <a:xfrm>
            <a:off x="572597" y="6364896"/>
            <a:ext cx="2888788" cy="228584"/>
          </a:xfrm>
          <a:prstGeom prst="rect">
            <a:avLst/>
          </a:prstGeom>
        </p:spPr>
        <p:txBody>
          <a:bodyPr lIns="0" tIns="0" rIns="0" bIns="0" rtlCol="0" anchor="t">
            <a:spAutoFit/>
          </a:bodyPr>
          <a:lstStyle/>
          <a:p>
            <a:pPr algn="l">
              <a:lnSpc>
                <a:spcPts val="1560"/>
              </a:lnSpc>
            </a:pPr>
            <a:r>
              <a:rPr lang="en-US" sz="1300">
                <a:solidFill>
                  <a:srgbClr val="242424"/>
                </a:solidFill>
                <a:latin typeface="Arial MT Pro"/>
                <a:ea typeface="Arial MT Pro"/>
                <a:cs typeface="Arial MT Pro"/>
                <a:sym typeface="Arial MT Pro"/>
              </a:rPr>
              <a:t>Samsung Innovation Campus</a:t>
            </a:r>
          </a:p>
        </p:txBody>
      </p:sp>
      <p:sp>
        <p:nvSpPr>
          <p:cNvPr id="6" name="TextBox 6"/>
          <p:cNvSpPr txBox="1"/>
          <p:nvPr/>
        </p:nvSpPr>
        <p:spPr>
          <a:xfrm>
            <a:off x="430465" y="329660"/>
            <a:ext cx="9723956" cy="2533650"/>
          </a:xfrm>
          <a:prstGeom prst="rect">
            <a:avLst/>
          </a:prstGeom>
        </p:spPr>
        <p:txBody>
          <a:bodyPr lIns="0" tIns="0" rIns="0" bIns="0" rtlCol="0" anchor="t">
            <a:spAutoFit/>
          </a:bodyPr>
          <a:lstStyle/>
          <a:p>
            <a:pPr algn="l">
              <a:lnSpc>
                <a:spcPts val="3359"/>
              </a:lnSpc>
            </a:pPr>
            <a:r>
              <a:rPr lang="en-US" sz="2799">
                <a:solidFill>
                  <a:srgbClr val="FFFFFF"/>
                </a:solidFill>
                <a:latin typeface="Arimo"/>
                <a:ea typeface="Arimo"/>
                <a:cs typeface="Arimo"/>
                <a:sym typeface="Arimo"/>
              </a:rPr>
              <a:t>DenseNet Training: Advanced Callback Strategy</a:t>
            </a:r>
          </a:p>
          <a:p>
            <a:pPr algn="l">
              <a:lnSpc>
                <a:spcPts val="3359"/>
              </a:lnSpc>
            </a:pPr>
            <a:endParaRPr lang="en-US" sz="2799">
              <a:solidFill>
                <a:srgbClr val="FFFFFF"/>
              </a:solidFill>
              <a:latin typeface="Arimo"/>
              <a:ea typeface="Arimo"/>
              <a:cs typeface="Arimo"/>
              <a:sym typeface="Arimo"/>
            </a:endParaRPr>
          </a:p>
          <a:p>
            <a:pPr algn="l">
              <a:lnSpc>
                <a:spcPts val="3359"/>
              </a:lnSpc>
            </a:pPr>
            <a:endParaRPr lang="en-US" sz="2799">
              <a:solidFill>
                <a:srgbClr val="FFFFFF"/>
              </a:solidFill>
              <a:latin typeface="Arimo"/>
              <a:ea typeface="Arimo"/>
              <a:cs typeface="Arimo"/>
              <a:sym typeface="Arimo"/>
            </a:endParaRPr>
          </a:p>
          <a:p>
            <a:pPr algn="l">
              <a:lnSpc>
                <a:spcPts val="3359"/>
              </a:lnSpc>
            </a:pPr>
            <a:endParaRPr lang="en-US" sz="2799">
              <a:solidFill>
                <a:srgbClr val="FFFFFF"/>
              </a:solidFill>
              <a:latin typeface="Arimo"/>
              <a:ea typeface="Arimo"/>
              <a:cs typeface="Arimo"/>
              <a:sym typeface="Arimo"/>
            </a:endParaRPr>
          </a:p>
          <a:p>
            <a:pPr algn="l">
              <a:lnSpc>
                <a:spcPts val="3359"/>
              </a:lnSpc>
            </a:pPr>
            <a:endParaRPr lang="en-US" sz="2799">
              <a:solidFill>
                <a:srgbClr val="FFFFFF"/>
              </a:solidFill>
              <a:latin typeface="Arimo"/>
              <a:ea typeface="Arimo"/>
              <a:cs typeface="Arimo"/>
              <a:sym typeface="Arimo"/>
            </a:endParaRPr>
          </a:p>
          <a:p>
            <a:pPr algn="l">
              <a:lnSpc>
                <a:spcPts val="3359"/>
              </a:lnSpc>
            </a:pPr>
            <a:endParaRPr lang="en-US" sz="2799">
              <a:solidFill>
                <a:srgbClr val="FFFFFF"/>
              </a:solidFill>
              <a:latin typeface="Arimo"/>
              <a:ea typeface="Arimo"/>
              <a:cs typeface="Arimo"/>
              <a:sym typeface="Arimo"/>
            </a:endParaRPr>
          </a:p>
        </p:txBody>
      </p:sp>
      <p:grpSp>
        <p:nvGrpSpPr>
          <p:cNvPr id="7" name="Group 7"/>
          <p:cNvGrpSpPr/>
          <p:nvPr/>
        </p:nvGrpSpPr>
        <p:grpSpPr>
          <a:xfrm>
            <a:off x="6093142" y="1702117"/>
            <a:ext cx="1800225" cy="352425"/>
            <a:chOff x="0" y="0"/>
            <a:chExt cx="2400300" cy="469900"/>
          </a:xfrm>
        </p:grpSpPr>
        <p:sp>
          <p:nvSpPr>
            <p:cNvPr id="8" name="Freeform 8"/>
            <p:cNvSpPr/>
            <p:nvPr/>
          </p:nvSpPr>
          <p:spPr>
            <a:xfrm>
              <a:off x="50703" y="49619"/>
              <a:ext cx="2298960" cy="370892"/>
            </a:xfrm>
            <a:custGeom>
              <a:avLst/>
              <a:gdLst/>
              <a:ahLst/>
              <a:cxnLst/>
              <a:rect l="l" t="t" r="r" b="b"/>
              <a:pathLst>
                <a:path w="2298960" h="370892">
                  <a:moveTo>
                    <a:pt x="1625697" y="162471"/>
                  </a:moveTo>
                  <a:cubicBezTo>
                    <a:pt x="1947007" y="170091"/>
                    <a:pt x="1957167" y="182791"/>
                    <a:pt x="1958437" y="194221"/>
                  </a:cubicBezTo>
                  <a:cubicBezTo>
                    <a:pt x="1959707" y="205651"/>
                    <a:pt x="1954627" y="222161"/>
                    <a:pt x="1939387" y="231051"/>
                  </a:cubicBezTo>
                  <a:cubicBezTo>
                    <a:pt x="1888587" y="261531"/>
                    <a:pt x="1553307" y="261531"/>
                    <a:pt x="1497427" y="232321"/>
                  </a:cubicBezTo>
                  <a:cubicBezTo>
                    <a:pt x="1478377" y="222161"/>
                    <a:pt x="1469487" y="205651"/>
                    <a:pt x="1470757" y="194221"/>
                  </a:cubicBezTo>
                  <a:cubicBezTo>
                    <a:pt x="1472027" y="182791"/>
                    <a:pt x="1484727" y="171361"/>
                    <a:pt x="1505047" y="163741"/>
                  </a:cubicBezTo>
                  <a:cubicBezTo>
                    <a:pt x="1566007" y="142151"/>
                    <a:pt x="1807307" y="173901"/>
                    <a:pt x="1922877" y="182791"/>
                  </a:cubicBezTo>
                  <a:cubicBezTo>
                    <a:pt x="2006697" y="189141"/>
                    <a:pt x="2104487" y="185331"/>
                    <a:pt x="2134967" y="206921"/>
                  </a:cubicBezTo>
                  <a:cubicBezTo>
                    <a:pt x="2148937" y="215811"/>
                    <a:pt x="2155287" y="231051"/>
                    <a:pt x="2152747" y="242481"/>
                  </a:cubicBezTo>
                  <a:cubicBezTo>
                    <a:pt x="2151477" y="253911"/>
                    <a:pt x="2138777" y="264071"/>
                    <a:pt x="2118457" y="271691"/>
                  </a:cubicBezTo>
                  <a:cubicBezTo>
                    <a:pt x="2046067" y="298361"/>
                    <a:pt x="1642207" y="297091"/>
                    <a:pt x="1573627" y="275501"/>
                  </a:cubicBezTo>
                  <a:cubicBezTo>
                    <a:pt x="1555847" y="270421"/>
                    <a:pt x="1546957" y="264071"/>
                    <a:pt x="1543147" y="255181"/>
                  </a:cubicBezTo>
                  <a:cubicBezTo>
                    <a:pt x="1540607" y="246291"/>
                    <a:pt x="1541877" y="228511"/>
                    <a:pt x="1552037" y="219621"/>
                  </a:cubicBezTo>
                  <a:cubicBezTo>
                    <a:pt x="1581247" y="196761"/>
                    <a:pt x="1720947" y="220891"/>
                    <a:pt x="1807307" y="213271"/>
                  </a:cubicBezTo>
                  <a:cubicBezTo>
                    <a:pt x="1896207" y="204381"/>
                    <a:pt x="2000347" y="190411"/>
                    <a:pt x="2081627" y="168821"/>
                  </a:cubicBezTo>
                  <a:cubicBezTo>
                    <a:pt x="2147667" y="151041"/>
                    <a:pt x="2223867" y="102781"/>
                    <a:pt x="2258157" y="100241"/>
                  </a:cubicBezTo>
                  <a:cubicBezTo>
                    <a:pt x="2272127" y="100241"/>
                    <a:pt x="2281017" y="101511"/>
                    <a:pt x="2287367" y="107861"/>
                  </a:cubicBezTo>
                  <a:cubicBezTo>
                    <a:pt x="2293717" y="112941"/>
                    <a:pt x="2300067" y="126911"/>
                    <a:pt x="2298797" y="134531"/>
                  </a:cubicBezTo>
                  <a:cubicBezTo>
                    <a:pt x="2296257" y="144691"/>
                    <a:pt x="2291177" y="156121"/>
                    <a:pt x="2274667" y="162471"/>
                  </a:cubicBezTo>
                  <a:cubicBezTo>
                    <a:pt x="2208627" y="192951"/>
                    <a:pt x="1736187" y="176441"/>
                    <a:pt x="1665067" y="153581"/>
                  </a:cubicBezTo>
                  <a:cubicBezTo>
                    <a:pt x="1647287" y="148501"/>
                    <a:pt x="1638397" y="143421"/>
                    <a:pt x="1635857" y="133261"/>
                  </a:cubicBezTo>
                  <a:cubicBezTo>
                    <a:pt x="1633317" y="124371"/>
                    <a:pt x="1638397" y="104051"/>
                    <a:pt x="1651097" y="95161"/>
                  </a:cubicBezTo>
                  <a:cubicBezTo>
                    <a:pt x="1673957" y="79921"/>
                    <a:pt x="1737457" y="90081"/>
                    <a:pt x="1797147" y="92621"/>
                  </a:cubicBezTo>
                  <a:cubicBezTo>
                    <a:pt x="1891127" y="96431"/>
                    <a:pt x="2127347" y="98971"/>
                    <a:pt x="2160367" y="130721"/>
                  </a:cubicBezTo>
                  <a:cubicBezTo>
                    <a:pt x="2170527" y="139611"/>
                    <a:pt x="2169257" y="154851"/>
                    <a:pt x="2166717" y="163741"/>
                  </a:cubicBezTo>
                  <a:cubicBezTo>
                    <a:pt x="2162907" y="171361"/>
                    <a:pt x="2157827" y="175171"/>
                    <a:pt x="2143857" y="180251"/>
                  </a:cubicBezTo>
                  <a:cubicBezTo>
                    <a:pt x="2084167" y="205651"/>
                    <a:pt x="1658717" y="269151"/>
                    <a:pt x="1586327" y="253911"/>
                  </a:cubicBezTo>
                  <a:cubicBezTo>
                    <a:pt x="1566007" y="250101"/>
                    <a:pt x="1555847" y="242481"/>
                    <a:pt x="1552037" y="233591"/>
                  </a:cubicBezTo>
                  <a:cubicBezTo>
                    <a:pt x="1548227" y="224701"/>
                    <a:pt x="1552037" y="206921"/>
                    <a:pt x="1560927" y="200571"/>
                  </a:cubicBezTo>
                  <a:cubicBezTo>
                    <a:pt x="1582517" y="186601"/>
                    <a:pt x="1649827" y="214541"/>
                    <a:pt x="1712057" y="219621"/>
                  </a:cubicBezTo>
                  <a:cubicBezTo>
                    <a:pt x="1814927" y="227241"/>
                    <a:pt x="2075277" y="208191"/>
                    <a:pt x="2118457" y="232321"/>
                  </a:cubicBezTo>
                  <a:cubicBezTo>
                    <a:pt x="2129887" y="238671"/>
                    <a:pt x="2133697" y="247561"/>
                    <a:pt x="2134967" y="255181"/>
                  </a:cubicBezTo>
                  <a:cubicBezTo>
                    <a:pt x="2134967" y="265341"/>
                    <a:pt x="2128617" y="279311"/>
                    <a:pt x="2118457" y="285661"/>
                  </a:cubicBezTo>
                  <a:cubicBezTo>
                    <a:pt x="2104487" y="294551"/>
                    <a:pt x="2076547" y="285661"/>
                    <a:pt x="2047337" y="289471"/>
                  </a:cubicBezTo>
                  <a:cubicBezTo>
                    <a:pt x="1997807" y="297091"/>
                    <a:pt x="1887317" y="347891"/>
                    <a:pt x="1851757" y="339001"/>
                  </a:cubicBezTo>
                  <a:cubicBezTo>
                    <a:pt x="1835247" y="335191"/>
                    <a:pt x="1822547" y="321221"/>
                    <a:pt x="1822547" y="311061"/>
                  </a:cubicBezTo>
                  <a:cubicBezTo>
                    <a:pt x="1821277" y="300901"/>
                    <a:pt x="1831437" y="284391"/>
                    <a:pt x="1846677" y="278041"/>
                  </a:cubicBezTo>
                  <a:cubicBezTo>
                    <a:pt x="1877157" y="262801"/>
                    <a:pt x="1980027" y="297091"/>
                    <a:pt x="2028287" y="288201"/>
                  </a:cubicBezTo>
                  <a:cubicBezTo>
                    <a:pt x="2061307" y="281851"/>
                    <a:pt x="2090517" y="248831"/>
                    <a:pt x="2109567" y="251371"/>
                  </a:cubicBezTo>
                  <a:cubicBezTo>
                    <a:pt x="2122267" y="253911"/>
                    <a:pt x="2133697" y="267881"/>
                    <a:pt x="2136237" y="278041"/>
                  </a:cubicBezTo>
                  <a:cubicBezTo>
                    <a:pt x="2137507" y="288201"/>
                    <a:pt x="2133697" y="305981"/>
                    <a:pt x="2120997" y="312331"/>
                  </a:cubicBezTo>
                  <a:cubicBezTo>
                    <a:pt x="2089247" y="328841"/>
                    <a:pt x="1982567" y="280581"/>
                    <a:pt x="1888587" y="271691"/>
                  </a:cubicBezTo>
                  <a:cubicBezTo>
                    <a:pt x="1739997" y="256451"/>
                    <a:pt x="1383127" y="278041"/>
                    <a:pt x="1317087" y="260261"/>
                  </a:cubicBezTo>
                  <a:cubicBezTo>
                    <a:pt x="1301847" y="256451"/>
                    <a:pt x="1295497" y="253911"/>
                    <a:pt x="1290417" y="246291"/>
                  </a:cubicBezTo>
                  <a:cubicBezTo>
                    <a:pt x="1285337" y="238671"/>
                    <a:pt x="1286607" y="219621"/>
                    <a:pt x="1291687" y="210731"/>
                  </a:cubicBezTo>
                  <a:cubicBezTo>
                    <a:pt x="1295497" y="203111"/>
                    <a:pt x="1301847" y="200571"/>
                    <a:pt x="1317087" y="196761"/>
                  </a:cubicBezTo>
                  <a:cubicBezTo>
                    <a:pt x="1374237" y="182791"/>
                    <a:pt x="1713327" y="187871"/>
                    <a:pt x="1765397" y="198031"/>
                  </a:cubicBezTo>
                  <a:cubicBezTo>
                    <a:pt x="1776827" y="199301"/>
                    <a:pt x="1780637" y="200571"/>
                    <a:pt x="1785717" y="205651"/>
                  </a:cubicBezTo>
                  <a:cubicBezTo>
                    <a:pt x="1792067" y="210731"/>
                    <a:pt x="1798417" y="224701"/>
                    <a:pt x="1797147" y="232321"/>
                  </a:cubicBezTo>
                  <a:cubicBezTo>
                    <a:pt x="1794607" y="242481"/>
                    <a:pt x="1785717" y="252641"/>
                    <a:pt x="1765397" y="260261"/>
                  </a:cubicBezTo>
                  <a:cubicBezTo>
                    <a:pt x="1679037" y="293281"/>
                    <a:pt x="1023717" y="229781"/>
                    <a:pt x="952597" y="260261"/>
                  </a:cubicBezTo>
                  <a:cubicBezTo>
                    <a:pt x="939897" y="266611"/>
                    <a:pt x="941167" y="280581"/>
                    <a:pt x="934817" y="280581"/>
                  </a:cubicBezTo>
                  <a:cubicBezTo>
                    <a:pt x="925927" y="281851"/>
                    <a:pt x="909417" y="271691"/>
                    <a:pt x="905607" y="262801"/>
                  </a:cubicBezTo>
                  <a:cubicBezTo>
                    <a:pt x="901797" y="253911"/>
                    <a:pt x="901797" y="238671"/>
                    <a:pt x="913227" y="229781"/>
                  </a:cubicBezTo>
                  <a:cubicBezTo>
                    <a:pt x="964027" y="187871"/>
                    <a:pt x="1568547" y="198031"/>
                    <a:pt x="1649827" y="228511"/>
                  </a:cubicBezTo>
                  <a:cubicBezTo>
                    <a:pt x="1668877" y="236131"/>
                    <a:pt x="1676497" y="246291"/>
                    <a:pt x="1680307" y="255181"/>
                  </a:cubicBezTo>
                  <a:cubicBezTo>
                    <a:pt x="1681577" y="261531"/>
                    <a:pt x="1679037" y="270421"/>
                    <a:pt x="1675227" y="275501"/>
                  </a:cubicBezTo>
                  <a:cubicBezTo>
                    <a:pt x="1670147" y="281851"/>
                    <a:pt x="1663797" y="285661"/>
                    <a:pt x="1649827" y="289471"/>
                  </a:cubicBezTo>
                  <a:cubicBezTo>
                    <a:pt x="1588867" y="303441"/>
                    <a:pt x="1245967" y="293281"/>
                    <a:pt x="1139287" y="288201"/>
                  </a:cubicBezTo>
                  <a:cubicBezTo>
                    <a:pt x="1091027" y="285661"/>
                    <a:pt x="1055467" y="286931"/>
                    <a:pt x="1032607" y="276771"/>
                  </a:cubicBezTo>
                  <a:cubicBezTo>
                    <a:pt x="1019907" y="271691"/>
                    <a:pt x="1009747" y="262801"/>
                    <a:pt x="1007207" y="253911"/>
                  </a:cubicBezTo>
                  <a:cubicBezTo>
                    <a:pt x="1004667" y="245021"/>
                    <a:pt x="1009747" y="232321"/>
                    <a:pt x="1014827" y="225971"/>
                  </a:cubicBezTo>
                  <a:cubicBezTo>
                    <a:pt x="1018637" y="219621"/>
                    <a:pt x="1022447" y="218351"/>
                    <a:pt x="1033877" y="215811"/>
                  </a:cubicBezTo>
                  <a:cubicBezTo>
                    <a:pt x="1094837" y="203111"/>
                    <a:pt x="1558387" y="200571"/>
                    <a:pt x="1629507" y="228511"/>
                  </a:cubicBezTo>
                  <a:cubicBezTo>
                    <a:pt x="1648557" y="236131"/>
                    <a:pt x="1657447" y="246291"/>
                    <a:pt x="1659987" y="255181"/>
                  </a:cubicBezTo>
                  <a:cubicBezTo>
                    <a:pt x="1661257" y="264071"/>
                    <a:pt x="1654907" y="275501"/>
                    <a:pt x="1649827" y="281851"/>
                  </a:cubicBezTo>
                  <a:cubicBezTo>
                    <a:pt x="1644747" y="285661"/>
                    <a:pt x="1640937" y="286931"/>
                    <a:pt x="1629507" y="288201"/>
                  </a:cubicBezTo>
                  <a:cubicBezTo>
                    <a:pt x="1566007" y="299631"/>
                    <a:pt x="1190087" y="283121"/>
                    <a:pt x="983077" y="272961"/>
                  </a:cubicBezTo>
                  <a:cubicBezTo>
                    <a:pt x="790037" y="262801"/>
                    <a:pt x="492857" y="261531"/>
                    <a:pt x="425547" y="229781"/>
                  </a:cubicBezTo>
                  <a:cubicBezTo>
                    <a:pt x="407767" y="222161"/>
                    <a:pt x="398877" y="212001"/>
                    <a:pt x="397607" y="201841"/>
                  </a:cubicBezTo>
                  <a:cubicBezTo>
                    <a:pt x="397607" y="191681"/>
                    <a:pt x="406497" y="177711"/>
                    <a:pt x="423007" y="170091"/>
                  </a:cubicBezTo>
                  <a:cubicBezTo>
                    <a:pt x="480157" y="142151"/>
                    <a:pt x="819247" y="144691"/>
                    <a:pt x="881477" y="167551"/>
                  </a:cubicBezTo>
                  <a:cubicBezTo>
                    <a:pt x="899257" y="175171"/>
                    <a:pt x="909417" y="185331"/>
                    <a:pt x="911957" y="194221"/>
                  </a:cubicBezTo>
                  <a:cubicBezTo>
                    <a:pt x="914497" y="201841"/>
                    <a:pt x="910687" y="210731"/>
                    <a:pt x="906877" y="215811"/>
                  </a:cubicBezTo>
                  <a:cubicBezTo>
                    <a:pt x="901797" y="222161"/>
                    <a:pt x="895447" y="225971"/>
                    <a:pt x="881477" y="229781"/>
                  </a:cubicBezTo>
                  <a:cubicBezTo>
                    <a:pt x="821787" y="243751"/>
                    <a:pt x="468727" y="213271"/>
                    <a:pt x="391257" y="227241"/>
                  </a:cubicBezTo>
                  <a:cubicBezTo>
                    <a:pt x="367127" y="232321"/>
                    <a:pt x="365857" y="242481"/>
                    <a:pt x="344267" y="246291"/>
                  </a:cubicBezTo>
                  <a:cubicBezTo>
                    <a:pt x="293467" y="253911"/>
                    <a:pt x="151227" y="231051"/>
                    <a:pt x="96617" y="236131"/>
                  </a:cubicBezTo>
                  <a:cubicBezTo>
                    <a:pt x="68677" y="238671"/>
                    <a:pt x="50897" y="252641"/>
                    <a:pt x="34387" y="250101"/>
                  </a:cubicBezTo>
                  <a:cubicBezTo>
                    <a:pt x="24227" y="248831"/>
                    <a:pt x="16607" y="245021"/>
                    <a:pt x="10257" y="238671"/>
                  </a:cubicBezTo>
                  <a:cubicBezTo>
                    <a:pt x="5177" y="232321"/>
                    <a:pt x="97" y="222161"/>
                    <a:pt x="97" y="213271"/>
                  </a:cubicBezTo>
                  <a:cubicBezTo>
                    <a:pt x="97" y="205651"/>
                    <a:pt x="2637" y="194221"/>
                    <a:pt x="8987" y="187871"/>
                  </a:cubicBezTo>
                  <a:cubicBezTo>
                    <a:pt x="14067" y="181521"/>
                    <a:pt x="20417" y="177711"/>
                    <a:pt x="31847" y="175171"/>
                  </a:cubicBezTo>
                  <a:cubicBezTo>
                    <a:pt x="59787" y="168821"/>
                    <a:pt x="155037" y="176441"/>
                    <a:pt x="177897" y="192951"/>
                  </a:cubicBezTo>
                  <a:cubicBezTo>
                    <a:pt x="188057" y="201841"/>
                    <a:pt x="190597" y="217081"/>
                    <a:pt x="190597" y="227241"/>
                  </a:cubicBezTo>
                  <a:cubicBezTo>
                    <a:pt x="189327" y="236131"/>
                    <a:pt x="186787" y="245021"/>
                    <a:pt x="177897" y="251371"/>
                  </a:cubicBezTo>
                  <a:cubicBezTo>
                    <a:pt x="160117" y="264071"/>
                    <a:pt x="91537" y="270421"/>
                    <a:pt x="68677" y="267881"/>
                  </a:cubicBezTo>
                  <a:cubicBezTo>
                    <a:pt x="55977" y="267881"/>
                    <a:pt x="48357" y="265341"/>
                    <a:pt x="42007" y="258991"/>
                  </a:cubicBezTo>
                  <a:cubicBezTo>
                    <a:pt x="34387" y="253911"/>
                    <a:pt x="28037" y="243751"/>
                    <a:pt x="28037" y="234861"/>
                  </a:cubicBezTo>
                  <a:cubicBezTo>
                    <a:pt x="26767" y="223431"/>
                    <a:pt x="33117" y="206921"/>
                    <a:pt x="40737" y="199301"/>
                  </a:cubicBezTo>
                  <a:cubicBezTo>
                    <a:pt x="47087" y="192951"/>
                    <a:pt x="55977" y="189141"/>
                    <a:pt x="66137" y="189141"/>
                  </a:cubicBezTo>
                  <a:cubicBezTo>
                    <a:pt x="81377" y="189141"/>
                    <a:pt x="95347" y="204381"/>
                    <a:pt x="119477" y="210731"/>
                  </a:cubicBezTo>
                  <a:cubicBezTo>
                    <a:pt x="163927" y="223431"/>
                    <a:pt x="250287" y="236131"/>
                    <a:pt x="317597" y="243751"/>
                  </a:cubicBezTo>
                  <a:cubicBezTo>
                    <a:pt x="387447" y="251371"/>
                    <a:pt x="497937" y="238671"/>
                    <a:pt x="532227" y="256451"/>
                  </a:cubicBezTo>
                  <a:cubicBezTo>
                    <a:pt x="546197" y="264071"/>
                    <a:pt x="556357" y="275501"/>
                    <a:pt x="556357" y="285661"/>
                  </a:cubicBezTo>
                  <a:cubicBezTo>
                    <a:pt x="556357" y="297091"/>
                    <a:pt x="546197" y="312331"/>
                    <a:pt x="529687" y="321221"/>
                  </a:cubicBezTo>
                  <a:cubicBezTo>
                    <a:pt x="487777" y="341541"/>
                    <a:pt x="301087" y="340271"/>
                    <a:pt x="255367" y="322491"/>
                  </a:cubicBezTo>
                  <a:cubicBezTo>
                    <a:pt x="236317" y="316141"/>
                    <a:pt x="224887" y="303441"/>
                    <a:pt x="222347" y="293281"/>
                  </a:cubicBezTo>
                  <a:cubicBezTo>
                    <a:pt x="219807" y="284391"/>
                    <a:pt x="227427" y="270421"/>
                    <a:pt x="232507" y="264071"/>
                  </a:cubicBezTo>
                  <a:cubicBezTo>
                    <a:pt x="238857" y="258991"/>
                    <a:pt x="242667" y="257721"/>
                    <a:pt x="255367" y="256451"/>
                  </a:cubicBezTo>
                  <a:cubicBezTo>
                    <a:pt x="325217" y="243751"/>
                    <a:pt x="875127" y="232321"/>
                    <a:pt x="955137" y="257721"/>
                  </a:cubicBezTo>
                  <a:cubicBezTo>
                    <a:pt x="972917" y="262801"/>
                    <a:pt x="980537" y="269151"/>
                    <a:pt x="984347" y="278041"/>
                  </a:cubicBezTo>
                  <a:cubicBezTo>
                    <a:pt x="988157" y="286931"/>
                    <a:pt x="986887" y="304711"/>
                    <a:pt x="975457" y="313601"/>
                  </a:cubicBezTo>
                  <a:cubicBezTo>
                    <a:pt x="948787" y="335191"/>
                    <a:pt x="835757" y="321221"/>
                    <a:pt x="749397" y="319951"/>
                  </a:cubicBezTo>
                  <a:cubicBezTo>
                    <a:pt x="632557" y="317411"/>
                    <a:pt x="392527" y="305981"/>
                    <a:pt x="339187" y="289471"/>
                  </a:cubicBezTo>
                  <a:cubicBezTo>
                    <a:pt x="325217" y="285661"/>
                    <a:pt x="320137" y="281851"/>
                    <a:pt x="315057" y="275501"/>
                  </a:cubicBezTo>
                  <a:cubicBezTo>
                    <a:pt x="311247" y="270421"/>
                    <a:pt x="308707" y="261531"/>
                    <a:pt x="311247" y="255181"/>
                  </a:cubicBezTo>
                  <a:cubicBezTo>
                    <a:pt x="313787" y="246291"/>
                    <a:pt x="322677" y="237401"/>
                    <a:pt x="341727" y="229781"/>
                  </a:cubicBezTo>
                  <a:cubicBezTo>
                    <a:pt x="420467" y="200571"/>
                    <a:pt x="965297" y="208191"/>
                    <a:pt x="1032607" y="219621"/>
                  </a:cubicBezTo>
                  <a:cubicBezTo>
                    <a:pt x="1045307" y="222161"/>
                    <a:pt x="1049117" y="222161"/>
                    <a:pt x="1054197" y="227241"/>
                  </a:cubicBezTo>
                  <a:cubicBezTo>
                    <a:pt x="1059277" y="233591"/>
                    <a:pt x="1065627" y="246291"/>
                    <a:pt x="1064357" y="253911"/>
                  </a:cubicBezTo>
                  <a:cubicBezTo>
                    <a:pt x="1061817" y="264071"/>
                    <a:pt x="1052927" y="274231"/>
                    <a:pt x="1032607" y="280581"/>
                  </a:cubicBezTo>
                  <a:cubicBezTo>
                    <a:pt x="950057" y="311061"/>
                    <a:pt x="355697" y="299631"/>
                    <a:pt x="280767" y="258991"/>
                  </a:cubicBezTo>
                  <a:cubicBezTo>
                    <a:pt x="264257" y="248831"/>
                    <a:pt x="256637" y="234861"/>
                    <a:pt x="257907" y="224701"/>
                  </a:cubicBezTo>
                  <a:cubicBezTo>
                    <a:pt x="259177" y="214541"/>
                    <a:pt x="270607" y="204381"/>
                    <a:pt x="288387" y="198031"/>
                  </a:cubicBezTo>
                  <a:cubicBezTo>
                    <a:pt x="350617" y="175171"/>
                    <a:pt x="643987" y="206921"/>
                    <a:pt x="741777" y="199301"/>
                  </a:cubicBezTo>
                  <a:cubicBezTo>
                    <a:pt x="788767" y="196761"/>
                    <a:pt x="823057" y="181521"/>
                    <a:pt x="845917" y="184061"/>
                  </a:cubicBezTo>
                  <a:cubicBezTo>
                    <a:pt x="858617" y="185331"/>
                    <a:pt x="867507" y="187871"/>
                    <a:pt x="872587" y="194221"/>
                  </a:cubicBezTo>
                  <a:cubicBezTo>
                    <a:pt x="878937" y="200571"/>
                    <a:pt x="881477" y="214541"/>
                    <a:pt x="878937" y="223431"/>
                  </a:cubicBezTo>
                  <a:cubicBezTo>
                    <a:pt x="876397" y="232321"/>
                    <a:pt x="868777" y="239941"/>
                    <a:pt x="852267" y="246291"/>
                  </a:cubicBezTo>
                  <a:cubicBezTo>
                    <a:pt x="783687" y="270421"/>
                    <a:pt x="327757" y="260261"/>
                    <a:pt x="261717" y="229781"/>
                  </a:cubicBezTo>
                  <a:cubicBezTo>
                    <a:pt x="246477" y="222161"/>
                    <a:pt x="238857" y="212001"/>
                    <a:pt x="237587" y="201841"/>
                  </a:cubicBezTo>
                  <a:cubicBezTo>
                    <a:pt x="237587" y="191681"/>
                    <a:pt x="247747" y="175171"/>
                    <a:pt x="262987" y="167551"/>
                  </a:cubicBezTo>
                  <a:cubicBezTo>
                    <a:pt x="294737" y="151041"/>
                    <a:pt x="426817" y="153581"/>
                    <a:pt x="450947" y="172631"/>
                  </a:cubicBezTo>
                  <a:cubicBezTo>
                    <a:pt x="462377" y="181521"/>
                    <a:pt x="464917" y="200571"/>
                    <a:pt x="461107" y="210731"/>
                  </a:cubicBezTo>
                  <a:cubicBezTo>
                    <a:pt x="457297" y="220891"/>
                    <a:pt x="444597" y="229781"/>
                    <a:pt x="428087" y="232321"/>
                  </a:cubicBezTo>
                  <a:cubicBezTo>
                    <a:pt x="395067" y="238671"/>
                    <a:pt x="288387" y="217081"/>
                    <a:pt x="261717" y="191681"/>
                  </a:cubicBezTo>
                  <a:cubicBezTo>
                    <a:pt x="245207" y="176441"/>
                    <a:pt x="256637" y="149771"/>
                    <a:pt x="242667" y="134531"/>
                  </a:cubicBezTo>
                  <a:cubicBezTo>
                    <a:pt x="226157" y="116751"/>
                    <a:pt x="188057" y="109131"/>
                    <a:pt x="156307" y="100241"/>
                  </a:cubicBezTo>
                  <a:cubicBezTo>
                    <a:pt x="116937" y="88811"/>
                    <a:pt x="43277" y="93891"/>
                    <a:pt x="21687" y="76111"/>
                  </a:cubicBezTo>
                  <a:cubicBezTo>
                    <a:pt x="10257" y="67221"/>
                    <a:pt x="5177" y="51981"/>
                    <a:pt x="7717" y="41821"/>
                  </a:cubicBezTo>
                  <a:cubicBezTo>
                    <a:pt x="8987" y="31661"/>
                    <a:pt x="17877" y="22771"/>
                    <a:pt x="35657" y="15151"/>
                  </a:cubicBezTo>
                  <a:cubicBezTo>
                    <a:pt x="96617" y="-7709"/>
                    <a:pt x="457297" y="-89"/>
                    <a:pt x="516987" y="15151"/>
                  </a:cubicBezTo>
                  <a:cubicBezTo>
                    <a:pt x="532227" y="18961"/>
                    <a:pt x="538577" y="21501"/>
                    <a:pt x="543657" y="29121"/>
                  </a:cubicBezTo>
                  <a:cubicBezTo>
                    <a:pt x="548737" y="36741"/>
                    <a:pt x="550007" y="50711"/>
                    <a:pt x="547467" y="58331"/>
                  </a:cubicBezTo>
                  <a:cubicBezTo>
                    <a:pt x="544927" y="67221"/>
                    <a:pt x="538577" y="72301"/>
                    <a:pt x="524607" y="78651"/>
                  </a:cubicBezTo>
                  <a:cubicBezTo>
                    <a:pt x="482697" y="97701"/>
                    <a:pt x="257907" y="83731"/>
                    <a:pt x="217267" y="112941"/>
                  </a:cubicBezTo>
                  <a:cubicBezTo>
                    <a:pt x="200757" y="123101"/>
                    <a:pt x="190597" y="140881"/>
                    <a:pt x="196947" y="152311"/>
                  </a:cubicBezTo>
                  <a:cubicBezTo>
                    <a:pt x="207107" y="175171"/>
                    <a:pt x="363317" y="170091"/>
                    <a:pt x="396337" y="191681"/>
                  </a:cubicBezTo>
                  <a:cubicBezTo>
                    <a:pt x="411577" y="201841"/>
                    <a:pt x="417927" y="217081"/>
                    <a:pt x="419197" y="228511"/>
                  </a:cubicBezTo>
                  <a:cubicBezTo>
                    <a:pt x="420467" y="237401"/>
                    <a:pt x="414117" y="246291"/>
                    <a:pt x="409037" y="252641"/>
                  </a:cubicBezTo>
                  <a:cubicBezTo>
                    <a:pt x="402687" y="258991"/>
                    <a:pt x="396337" y="261531"/>
                    <a:pt x="384907" y="264071"/>
                  </a:cubicBezTo>
                  <a:cubicBezTo>
                    <a:pt x="354427" y="271691"/>
                    <a:pt x="256637" y="278041"/>
                    <a:pt x="215997" y="265341"/>
                  </a:cubicBezTo>
                  <a:cubicBezTo>
                    <a:pt x="191867" y="257721"/>
                    <a:pt x="170277" y="242481"/>
                    <a:pt x="161387" y="225971"/>
                  </a:cubicBezTo>
                  <a:cubicBezTo>
                    <a:pt x="153767" y="214541"/>
                    <a:pt x="155037" y="198031"/>
                    <a:pt x="158847" y="184061"/>
                  </a:cubicBezTo>
                  <a:cubicBezTo>
                    <a:pt x="163927" y="170091"/>
                    <a:pt x="176627" y="153581"/>
                    <a:pt x="189327" y="142151"/>
                  </a:cubicBezTo>
                  <a:cubicBezTo>
                    <a:pt x="202027" y="130721"/>
                    <a:pt x="219807" y="124371"/>
                    <a:pt x="235047" y="118021"/>
                  </a:cubicBezTo>
                  <a:cubicBezTo>
                    <a:pt x="250287" y="110401"/>
                    <a:pt x="260447" y="104051"/>
                    <a:pt x="280767" y="100241"/>
                  </a:cubicBezTo>
                  <a:cubicBezTo>
                    <a:pt x="316327" y="91351"/>
                    <a:pt x="403957" y="81191"/>
                    <a:pt x="435707" y="87541"/>
                  </a:cubicBezTo>
                  <a:cubicBezTo>
                    <a:pt x="450947" y="90081"/>
                    <a:pt x="461107" y="93891"/>
                    <a:pt x="467457" y="101511"/>
                  </a:cubicBezTo>
                  <a:cubicBezTo>
                    <a:pt x="472537" y="107861"/>
                    <a:pt x="476347" y="118021"/>
                    <a:pt x="475077" y="125641"/>
                  </a:cubicBezTo>
                  <a:cubicBezTo>
                    <a:pt x="471267" y="137071"/>
                    <a:pt x="457297" y="153581"/>
                    <a:pt x="439517" y="159931"/>
                  </a:cubicBezTo>
                  <a:cubicBezTo>
                    <a:pt x="407767" y="173901"/>
                    <a:pt x="323947" y="166281"/>
                    <a:pt x="283307" y="158661"/>
                  </a:cubicBezTo>
                  <a:cubicBezTo>
                    <a:pt x="255367" y="153581"/>
                    <a:pt x="226157" y="147231"/>
                    <a:pt x="215997" y="134531"/>
                  </a:cubicBezTo>
                  <a:cubicBezTo>
                    <a:pt x="208377" y="125641"/>
                    <a:pt x="208377" y="110401"/>
                    <a:pt x="212187" y="101511"/>
                  </a:cubicBezTo>
                  <a:cubicBezTo>
                    <a:pt x="215997" y="91351"/>
                    <a:pt x="223617" y="81191"/>
                    <a:pt x="237587" y="78651"/>
                  </a:cubicBezTo>
                  <a:cubicBezTo>
                    <a:pt x="271877" y="72301"/>
                    <a:pt x="364587" y="135801"/>
                    <a:pt x="438247" y="149771"/>
                  </a:cubicBezTo>
                  <a:cubicBezTo>
                    <a:pt x="522067" y="167551"/>
                    <a:pt x="673197" y="144691"/>
                    <a:pt x="713837" y="167551"/>
                  </a:cubicBezTo>
                  <a:cubicBezTo>
                    <a:pt x="729077" y="176441"/>
                    <a:pt x="737967" y="191681"/>
                    <a:pt x="736697" y="203111"/>
                  </a:cubicBezTo>
                  <a:cubicBezTo>
                    <a:pt x="735427" y="213271"/>
                    <a:pt x="721457" y="223431"/>
                    <a:pt x="703677" y="229781"/>
                  </a:cubicBezTo>
                  <a:cubicBezTo>
                    <a:pt x="659227" y="246291"/>
                    <a:pt x="476347" y="245021"/>
                    <a:pt x="429357" y="229781"/>
                  </a:cubicBezTo>
                  <a:cubicBezTo>
                    <a:pt x="409037" y="222161"/>
                    <a:pt x="395067" y="213271"/>
                    <a:pt x="392527" y="201841"/>
                  </a:cubicBezTo>
                  <a:cubicBezTo>
                    <a:pt x="388717" y="190411"/>
                    <a:pt x="392527" y="171361"/>
                    <a:pt x="407767" y="161201"/>
                  </a:cubicBezTo>
                  <a:cubicBezTo>
                    <a:pt x="458567" y="124371"/>
                    <a:pt x="838297" y="107861"/>
                    <a:pt x="891637" y="139611"/>
                  </a:cubicBezTo>
                  <a:cubicBezTo>
                    <a:pt x="906877" y="149771"/>
                    <a:pt x="911957" y="167551"/>
                    <a:pt x="909417" y="177711"/>
                  </a:cubicBezTo>
                  <a:cubicBezTo>
                    <a:pt x="906877" y="187871"/>
                    <a:pt x="897987" y="195491"/>
                    <a:pt x="881477" y="200571"/>
                  </a:cubicBezTo>
                  <a:cubicBezTo>
                    <a:pt x="821787" y="220891"/>
                    <a:pt x="477617" y="213271"/>
                    <a:pt x="423007" y="182791"/>
                  </a:cubicBezTo>
                  <a:cubicBezTo>
                    <a:pt x="406497" y="173901"/>
                    <a:pt x="398877" y="159931"/>
                    <a:pt x="398877" y="149771"/>
                  </a:cubicBezTo>
                  <a:cubicBezTo>
                    <a:pt x="400147" y="139611"/>
                    <a:pt x="407767" y="129451"/>
                    <a:pt x="423007" y="123101"/>
                  </a:cubicBezTo>
                  <a:cubicBezTo>
                    <a:pt x="472537" y="102781"/>
                    <a:pt x="698597" y="147231"/>
                    <a:pt x="815437" y="149771"/>
                  </a:cubicBezTo>
                  <a:cubicBezTo>
                    <a:pt x="909417" y="152311"/>
                    <a:pt x="1037687" y="125641"/>
                    <a:pt x="1068167" y="145961"/>
                  </a:cubicBezTo>
                  <a:cubicBezTo>
                    <a:pt x="1079597" y="153581"/>
                    <a:pt x="1082137" y="168821"/>
                    <a:pt x="1079597" y="178981"/>
                  </a:cubicBezTo>
                  <a:cubicBezTo>
                    <a:pt x="1077057" y="187871"/>
                    <a:pt x="1069437" y="195491"/>
                    <a:pt x="1054197" y="200571"/>
                  </a:cubicBezTo>
                  <a:cubicBezTo>
                    <a:pt x="991967" y="223431"/>
                    <a:pt x="608427" y="223431"/>
                    <a:pt x="543657" y="198031"/>
                  </a:cubicBezTo>
                  <a:cubicBezTo>
                    <a:pt x="524607" y="191681"/>
                    <a:pt x="515717" y="181521"/>
                    <a:pt x="513177" y="171361"/>
                  </a:cubicBezTo>
                  <a:cubicBezTo>
                    <a:pt x="511907" y="163741"/>
                    <a:pt x="518257" y="151041"/>
                    <a:pt x="523337" y="145961"/>
                  </a:cubicBezTo>
                  <a:cubicBezTo>
                    <a:pt x="528417" y="140881"/>
                    <a:pt x="532227" y="139611"/>
                    <a:pt x="543657" y="138341"/>
                  </a:cubicBezTo>
                  <a:cubicBezTo>
                    <a:pt x="600807" y="128181"/>
                    <a:pt x="931007" y="162471"/>
                    <a:pt x="1066897" y="154851"/>
                  </a:cubicBezTo>
                  <a:cubicBezTo>
                    <a:pt x="1151987" y="149771"/>
                    <a:pt x="1240887" y="110401"/>
                    <a:pt x="1276447" y="123101"/>
                  </a:cubicBezTo>
                  <a:cubicBezTo>
                    <a:pt x="1292957" y="129451"/>
                    <a:pt x="1304387" y="144691"/>
                    <a:pt x="1304387" y="154851"/>
                  </a:cubicBezTo>
                  <a:cubicBezTo>
                    <a:pt x="1304387" y="165011"/>
                    <a:pt x="1294227" y="178981"/>
                    <a:pt x="1276447" y="186601"/>
                  </a:cubicBezTo>
                  <a:cubicBezTo>
                    <a:pt x="1216757" y="213271"/>
                    <a:pt x="868777" y="213271"/>
                    <a:pt x="812897" y="182791"/>
                  </a:cubicBezTo>
                  <a:cubicBezTo>
                    <a:pt x="796387" y="175171"/>
                    <a:pt x="788767" y="159931"/>
                    <a:pt x="790037" y="149771"/>
                  </a:cubicBezTo>
                  <a:cubicBezTo>
                    <a:pt x="791307" y="139611"/>
                    <a:pt x="802737" y="126911"/>
                    <a:pt x="820517" y="121831"/>
                  </a:cubicBezTo>
                  <a:cubicBezTo>
                    <a:pt x="863697" y="107861"/>
                    <a:pt x="981807" y="143421"/>
                    <a:pt x="1084677" y="149771"/>
                  </a:cubicBezTo>
                  <a:cubicBezTo>
                    <a:pt x="1229457" y="157391"/>
                    <a:pt x="1552037" y="123101"/>
                    <a:pt x="1610457" y="153581"/>
                  </a:cubicBezTo>
                  <a:cubicBezTo>
                    <a:pt x="1626967" y="162471"/>
                    <a:pt x="1634587" y="177711"/>
                    <a:pt x="1633317" y="186601"/>
                  </a:cubicBezTo>
                  <a:cubicBezTo>
                    <a:pt x="1632047" y="196761"/>
                    <a:pt x="1621887" y="206921"/>
                    <a:pt x="1604107" y="213271"/>
                  </a:cubicBezTo>
                  <a:cubicBezTo>
                    <a:pt x="1538067" y="238671"/>
                    <a:pt x="1145637" y="238671"/>
                    <a:pt x="1079597" y="213271"/>
                  </a:cubicBezTo>
                  <a:cubicBezTo>
                    <a:pt x="1061817" y="206921"/>
                    <a:pt x="1052927" y="196761"/>
                    <a:pt x="1049117" y="186601"/>
                  </a:cubicBezTo>
                  <a:cubicBezTo>
                    <a:pt x="1047847" y="180251"/>
                    <a:pt x="1050387" y="171361"/>
                    <a:pt x="1055467" y="166281"/>
                  </a:cubicBezTo>
                  <a:cubicBezTo>
                    <a:pt x="1059277" y="159931"/>
                    <a:pt x="1065627" y="156121"/>
                    <a:pt x="1079597" y="153581"/>
                  </a:cubicBezTo>
                  <a:cubicBezTo>
                    <a:pt x="1150717" y="135801"/>
                    <a:pt x="1663797" y="139611"/>
                    <a:pt x="1728567" y="152311"/>
                  </a:cubicBezTo>
                  <a:cubicBezTo>
                    <a:pt x="1741267" y="154851"/>
                    <a:pt x="1743807" y="154851"/>
                    <a:pt x="1748887" y="159931"/>
                  </a:cubicBezTo>
                  <a:cubicBezTo>
                    <a:pt x="1755237" y="166281"/>
                    <a:pt x="1761587" y="178981"/>
                    <a:pt x="1760317" y="186601"/>
                  </a:cubicBezTo>
                  <a:cubicBezTo>
                    <a:pt x="1757777" y="196761"/>
                    <a:pt x="1747617" y="208191"/>
                    <a:pt x="1728567" y="214541"/>
                  </a:cubicBezTo>
                  <a:cubicBezTo>
                    <a:pt x="1663797" y="236131"/>
                    <a:pt x="1299307" y="195491"/>
                    <a:pt x="1239617" y="170091"/>
                  </a:cubicBezTo>
                  <a:cubicBezTo>
                    <a:pt x="1223107" y="163741"/>
                    <a:pt x="1216757" y="157391"/>
                    <a:pt x="1214217" y="149771"/>
                  </a:cubicBezTo>
                  <a:cubicBezTo>
                    <a:pt x="1210407" y="140881"/>
                    <a:pt x="1214217" y="128181"/>
                    <a:pt x="1219297" y="123101"/>
                  </a:cubicBezTo>
                  <a:cubicBezTo>
                    <a:pt x="1223107" y="116751"/>
                    <a:pt x="1226917" y="115481"/>
                    <a:pt x="1237077" y="112941"/>
                  </a:cubicBezTo>
                  <a:cubicBezTo>
                    <a:pt x="1280257" y="100241"/>
                    <a:pt x="1536797" y="86271"/>
                    <a:pt x="1590137" y="105321"/>
                  </a:cubicBezTo>
                  <a:cubicBezTo>
                    <a:pt x="1609187" y="112941"/>
                    <a:pt x="1620617" y="123101"/>
                    <a:pt x="1621887" y="134531"/>
                  </a:cubicBezTo>
                  <a:cubicBezTo>
                    <a:pt x="1623157" y="144691"/>
                    <a:pt x="1614267" y="161201"/>
                    <a:pt x="1597757" y="168821"/>
                  </a:cubicBezTo>
                  <a:cubicBezTo>
                    <a:pt x="1552037" y="190411"/>
                    <a:pt x="1313277" y="158661"/>
                    <a:pt x="1270097" y="138341"/>
                  </a:cubicBezTo>
                  <a:cubicBezTo>
                    <a:pt x="1258667" y="133261"/>
                    <a:pt x="1252317" y="126911"/>
                    <a:pt x="1251047" y="118021"/>
                  </a:cubicBezTo>
                  <a:cubicBezTo>
                    <a:pt x="1248507" y="109131"/>
                    <a:pt x="1249777" y="93891"/>
                    <a:pt x="1261207" y="85001"/>
                  </a:cubicBezTo>
                  <a:cubicBezTo>
                    <a:pt x="1301847" y="54521"/>
                    <a:pt x="1616807" y="68491"/>
                    <a:pt x="1696817" y="77381"/>
                  </a:cubicBezTo>
                  <a:cubicBezTo>
                    <a:pt x="1727297" y="79921"/>
                    <a:pt x="1747617" y="82461"/>
                    <a:pt x="1759047" y="92621"/>
                  </a:cubicBezTo>
                  <a:cubicBezTo>
                    <a:pt x="1766667" y="98971"/>
                    <a:pt x="1770477" y="111671"/>
                    <a:pt x="1769207" y="120561"/>
                  </a:cubicBezTo>
                  <a:cubicBezTo>
                    <a:pt x="1769207" y="128181"/>
                    <a:pt x="1766667" y="133261"/>
                    <a:pt x="1759047" y="140881"/>
                  </a:cubicBezTo>
                  <a:cubicBezTo>
                    <a:pt x="1734917" y="161201"/>
                    <a:pt x="1607917" y="210731"/>
                    <a:pt x="1568547" y="210731"/>
                  </a:cubicBezTo>
                  <a:cubicBezTo>
                    <a:pt x="1552037" y="212001"/>
                    <a:pt x="1539337" y="206921"/>
                    <a:pt x="1531717" y="199301"/>
                  </a:cubicBezTo>
                  <a:cubicBezTo>
                    <a:pt x="1525367" y="192951"/>
                    <a:pt x="1524097" y="177711"/>
                    <a:pt x="1526637" y="168821"/>
                  </a:cubicBezTo>
                  <a:cubicBezTo>
                    <a:pt x="1529177" y="159931"/>
                    <a:pt x="1535527" y="151041"/>
                    <a:pt x="1549497" y="145961"/>
                  </a:cubicBezTo>
                  <a:cubicBezTo>
                    <a:pt x="1587597" y="130721"/>
                    <a:pt x="1773017" y="128181"/>
                    <a:pt x="1812387" y="149771"/>
                  </a:cubicBezTo>
                  <a:cubicBezTo>
                    <a:pt x="1828897" y="159931"/>
                    <a:pt x="1839057" y="176441"/>
                    <a:pt x="1837787" y="187871"/>
                  </a:cubicBezTo>
                  <a:cubicBezTo>
                    <a:pt x="1837787" y="198031"/>
                    <a:pt x="1827627" y="209461"/>
                    <a:pt x="1812387" y="215811"/>
                  </a:cubicBezTo>
                  <a:cubicBezTo>
                    <a:pt x="1779367" y="229781"/>
                    <a:pt x="1658717" y="227241"/>
                    <a:pt x="1625697" y="210731"/>
                  </a:cubicBezTo>
                  <a:cubicBezTo>
                    <a:pt x="1610457" y="204381"/>
                    <a:pt x="1601567" y="191681"/>
                    <a:pt x="1600297" y="180251"/>
                  </a:cubicBezTo>
                  <a:cubicBezTo>
                    <a:pt x="1597757" y="171361"/>
                    <a:pt x="1605377" y="156121"/>
                    <a:pt x="1611727" y="149771"/>
                  </a:cubicBezTo>
                  <a:cubicBezTo>
                    <a:pt x="1618077" y="144691"/>
                    <a:pt x="1626967" y="140881"/>
                    <a:pt x="1635857" y="142151"/>
                  </a:cubicBezTo>
                  <a:cubicBezTo>
                    <a:pt x="1648557" y="143421"/>
                    <a:pt x="1659987" y="163741"/>
                    <a:pt x="1679037" y="172631"/>
                  </a:cubicBezTo>
                  <a:cubicBezTo>
                    <a:pt x="1712057" y="187871"/>
                    <a:pt x="1798417" y="192951"/>
                    <a:pt x="1823817" y="209461"/>
                  </a:cubicBezTo>
                  <a:cubicBezTo>
                    <a:pt x="1835247" y="217081"/>
                    <a:pt x="1841597" y="227241"/>
                    <a:pt x="1842867" y="237401"/>
                  </a:cubicBezTo>
                  <a:cubicBezTo>
                    <a:pt x="1844137" y="246291"/>
                    <a:pt x="1842867" y="260261"/>
                    <a:pt x="1831437" y="269151"/>
                  </a:cubicBezTo>
                  <a:cubicBezTo>
                    <a:pt x="1792067" y="295821"/>
                    <a:pt x="1493617" y="302171"/>
                    <a:pt x="1456787" y="276771"/>
                  </a:cubicBezTo>
                  <a:cubicBezTo>
                    <a:pt x="1445357" y="270421"/>
                    <a:pt x="1444087" y="257721"/>
                    <a:pt x="1445357" y="248831"/>
                  </a:cubicBezTo>
                  <a:cubicBezTo>
                    <a:pt x="1447897" y="238671"/>
                    <a:pt x="1455517" y="227241"/>
                    <a:pt x="1470757" y="220891"/>
                  </a:cubicBezTo>
                  <a:cubicBezTo>
                    <a:pt x="1513937" y="201841"/>
                    <a:pt x="1684117" y="231051"/>
                    <a:pt x="1769207" y="228511"/>
                  </a:cubicBezTo>
                  <a:cubicBezTo>
                    <a:pt x="1831437" y="225971"/>
                    <a:pt x="1902557" y="200571"/>
                    <a:pt x="1933037" y="210731"/>
                  </a:cubicBezTo>
                  <a:cubicBezTo>
                    <a:pt x="1947007" y="217081"/>
                    <a:pt x="1958437" y="228511"/>
                    <a:pt x="1959707" y="238671"/>
                  </a:cubicBezTo>
                  <a:cubicBezTo>
                    <a:pt x="1960977" y="250101"/>
                    <a:pt x="1952087" y="267881"/>
                    <a:pt x="1935577" y="276771"/>
                  </a:cubicBezTo>
                  <a:cubicBezTo>
                    <a:pt x="1896207" y="299631"/>
                    <a:pt x="1738727" y="275501"/>
                    <a:pt x="1666337" y="283121"/>
                  </a:cubicBezTo>
                  <a:cubicBezTo>
                    <a:pt x="1616807" y="289471"/>
                    <a:pt x="1568547" y="316141"/>
                    <a:pt x="1543147" y="309791"/>
                  </a:cubicBezTo>
                  <a:cubicBezTo>
                    <a:pt x="1529177" y="307251"/>
                    <a:pt x="1519017" y="295821"/>
                    <a:pt x="1515207" y="286931"/>
                  </a:cubicBezTo>
                  <a:cubicBezTo>
                    <a:pt x="1512667" y="280581"/>
                    <a:pt x="1513937" y="271691"/>
                    <a:pt x="1517747" y="265341"/>
                  </a:cubicBezTo>
                  <a:cubicBezTo>
                    <a:pt x="1521557" y="257721"/>
                    <a:pt x="1526637" y="251371"/>
                    <a:pt x="1540607" y="247561"/>
                  </a:cubicBezTo>
                  <a:cubicBezTo>
                    <a:pt x="1593947" y="232321"/>
                    <a:pt x="1896207" y="247561"/>
                    <a:pt x="1954627" y="272961"/>
                  </a:cubicBezTo>
                  <a:cubicBezTo>
                    <a:pt x="1972407" y="280581"/>
                    <a:pt x="1983837" y="290741"/>
                    <a:pt x="1985107" y="300901"/>
                  </a:cubicBezTo>
                  <a:cubicBezTo>
                    <a:pt x="1986377" y="311061"/>
                    <a:pt x="1976217" y="327571"/>
                    <a:pt x="1960977" y="335191"/>
                  </a:cubicBezTo>
                  <a:cubicBezTo>
                    <a:pt x="1922877" y="354241"/>
                    <a:pt x="1800957" y="330111"/>
                    <a:pt x="1719677" y="333921"/>
                  </a:cubicBezTo>
                  <a:cubicBezTo>
                    <a:pt x="1634587" y="339001"/>
                    <a:pt x="1506317" y="378371"/>
                    <a:pt x="1461867" y="364401"/>
                  </a:cubicBezTo>
                  <a:cubicBezTo>
                    <a:pt x="1444087" y="359321"/>
                    <a:pt x="1431387" y="346621"/>
                    <a:pt x="1430117" y="336461"/>
                  </a:cubicBezTo>
                  <a:cubicBezTo>
                    <a:pt x="1428847" y="325031"/>
                    <a:pt x="1439007" y="307251"/>
                    <a:pt x="1454247" y="299631"/>
                  </a:cubicBezTo>
                  <a:cubicBezTo>
                    <a:pt x="1485997" y="283121"/>
                    <a:pt x="1618077" y="289471"/>
                    <a:pt x="1646017" y="304711"/>
                  </a:cubicBezTo>
                  <a:cubicBezTo>
                    <a:pt x="1657447" y="311061"/>
                    <a:pt x="1662527" y="321221"/>
                    <a:pt x="1663797" y="330111"/>
                  </a:cubicBezTo>
                  <a:cubicBezTo>
                    <a:pt x="1665067" y="340271"/>
                    <a:pt x="1661257" y="352971"/>
                    <a:pt x="1652367" y="359321"/>
                  </a:cubicBezTo>
                  <a:cubicBezTo>
                    <a:pt x="1639667" y="369481"/>
                    <a:pt x="1618077" y="366941"/>
                    <a:pt x="1583787" y="368211"/>
                  </a:cubicBezTo>
                  <a:cubicBezTo>
                    <a:pt x="1485997" y="369481"/>
                    <a:pt x="1112617" y="345351"/>
                    <a:pt x="1005937" y="322491"/>
                  </a:cubicBezTo>
                  <a:cubicBezTo>
                    <a:pt x="964027" y="313601"/>
                    <a:pt x="923387" y="288201"/>
                    <a:pt x="922117" y="290741"/>
                  </a:cubicBezTo>
                  <a:cubicBezTo>
                    <a:pt x="920847" y="293281"/>
                    <a:pt x="939897" y="308521"/>
                    <a:pt x="939897" y="307251"/>
                  </a:cubicBezTo>
                  <a:cubicBezTo>
                    <a:pt x="941167" y="307251"/>
                    <a:pt x="914497" y="285661"/>
                    <a:pt x="914497" y="275501"/>
                  </a:cubicBezTo>
                  <a:cubicBezTo>
                    <a:pt x="915767" y="266611"/>
                    <a:pt x="925927" y="255181"/>
                    <a:pt x="942437" y="247561"/>
                  </a:cubicBezTo>
                  <a:cubicBezTo>
                    <a:pt x="1003397" y="220891"/>
                    <a:pt x="1353917" y="214541"/>
                    <a:pt x="1413607" y="227241"/>
                  </a:cubicBezTo>
                  <a:cubicBezTo>
                    <a:pt x="1428847" y="231051"/>
                    <a:pt x="1435197" y="233591"/>
                    <a:pt x="1440277" y="241211"/>
                  </a:cubicBezTo>
                  <a:cubicBezTo>
                    <a:pt x="1445357" y="248831"/>
                    <a:pt x="1445357" y="267881"/>
                    <a:pt x="1440277" y="276771"/>
                  </a:cubicBezTo>
                  <a:cubicBezTo>
                    <a:pt x="1436467" y="284391"/>
                    <a:pt x="1428847" y="288201"/>
                    <a:pt x="1414877" y="290741"/>
                  </a:cubicBezTo>
                  <a:cubicBezTo>
                    <a:pt x="1362807" y="299631"/>
                    <a:pt x="1149447" y="248831"/>
                    <a:pt x="1041497" y="238671"/>
                  </a:cubicBezTo>
                  <a:cubicBezTo>
                    <a:pt x="961487" y="231051"/>
                    <a:pt x="861157" y="248831"/>
                    <a:pt x="828137" y="228511"/>
                  </a:cubicBezTo>
                  <a:cubicBezTo>
                    <a:pt x="814167" y="220891"/>
                    <a:pt x="805277" y="204381"/>
                    <a:pt x="806547" y="194221"/>
                  </a:cubicBezTo>
                  <a:cubicBezTo>
                    <a:pt x="807817" y="185331"/>
                    <a:pt x="815437" y="175171"/>
                    <a:pt x="830677" y="168821"/>
                  </a:cubicBezTo>
                  <a:cubicBezTo>
                    <a:pt x="881477" y="147231"/>
                    <a:pt x="1169767" y="151041"/>
                    <a:pt x="1224377" y="167551"/>
                  </a:cubicBezTo>
                  <a:cubicBezTo>
                    <a:pt x="1240887" y="172631"/>
                    <a:pt x="1248507" y="178981"/>
                    <a:pt x="1252317" y="187871"/>
                  </a:cubicBezTo>
                  <a:cubicBezTo>
                    <a:pt x="1256127" y="195491"/>
                    <a:pt x="1253587" y="209461"/>
                    <a:pt x="1249777" y="215811"/>
                  </a:cubicBezTo>
                  <a:cubicBezTo>
                    <a:pt x="1244697" y="222161"/>
                    <a:pt x="1238347" y="225971"/>
                    <a:pt x="1224377" y="228511"/>
                  </a:cubicBezTo>
                  <a:cubicBezTo>
                    <a:pt x="1173577" y="238671"/>
                    <a:pt x="915767" y="208191"/>
                    <a:pt x="853537" y="186601"/>
                  </a:cubicBezTo>
                  <a:cubicBezTo>
                    <a:pt x="830677" y="178981"/>
                    <a:pt x="815437" y="172631"/>
                    <a:pt x="810357" y="161201"/>
                  </a:cubicBezTo>
                  <a:cubicBezTo>
                    <a:pt x="806547" y="149771"/>
                    <a:pt x="809087" y="131991"/>
                    <a:pt x="819247" y="120561"/>
                  </a:cubicBezTo>
                  <a:cubicBezTo>
                    <a:pt x="838297" y="97701"/>
                    <a:pt x="919577" y="64681"/>
                    <a:pt x="948787" y="65951"/>
                  </a:cubicBezTo>
                  <a:cubicBezTo>
                    <a:pt x="964027" y="65951"/>
                    <a:pt x="977997" y="74841"/>
                    <a:pt x="983077" y="85001"/>
                  </a:cubicBezTo>
                  <a:cubicBezTo>
                    <a:pt x="988157" y="92621"/>
                    <a:pt x="986887" y="107861"/>
                    <a:pt x="981807" y="116751"/>
                  </a:cubicBezTo>
                  <a:cubicBezTo>
                    <a:pt x="977997" y="124371"/>
                    <a:pt x="969107" y="130721"/>
                    <a:pt x="955137" y="134531"/>
                  </a:cubicBezTo>
                  <a:cubicBezTo>
                    <a:pt x="918307" y="142151"/>
                    <a:pt x="769717" y="120561"/>
                    <a:pt x="736697" y="96431"/>
                  </a:cubicBezTo>
                  <a:cubicBezTo>
                    <a:pt x="721457" y="85001"/>
                    <a:pt x="712567" y="67221"/>
                    <a:pt x="715107" y="57061"/>
                  </a:cubicBezTo>
                  <a:cubicBezTo>
                    <a:pt x="717647" y="45631"/>
                    <a:pt x="737967" y="34201"/>
                    <a:pt x="751937" y="30391"/>
                  </a:cubicBezTo>
                  <a:cubicBezTo>
                    <a:pt x="768447" y="26581"/>
                    <a:pt x="795117" y="30391"/>
                    <a:pt x="807817" y="39281"/>
                  </a:cubicBezTo>
                  <a:cubicBezTo>
                    <a:pt x="817977" y="46901"/>
                    <a:pt x="828137" y="63411"/>
                    <a:pt x="826867" y="74841"/>
                  </a:cubicBezTo>
                  <a:cubicBezTo>
                    <a:pt x="826867" y="85001"/>
                    <a:pt x="819247" y="95161"/>
                    <a:pt x="809087" y="101511"/>
                  </a:cubicBezTo>
                  <a:cubicBezTo>
                    <a:pt x="796387" y="110401"/>
                    <a:pt x="750667" y="106591"/>
                    <a:pt x="750667" y="111671"/>
                  </a:cubicBezTo>
                  <a:cubicBezTo>
                    <a:pt x="749397" y="118021"/>
                    <a:pt x="786227" y="133261"/>
                    <a:pt x="810357" y="139611"/>
                  </a:cubicBezTo>
                  <a:cubicBezTo>
                    <a:pt x="842107" y="145961"/>
                    <a:pt x="906877" y="128181"/>
                    <a:pt x="928467" y="140881"/>
                  </a:cubicBezTo>
                  <a:cubicBezTo>
                    <a:pt x="939897" y="147231"/>
                    <a:pt x="947517" y="159931"/>
                    <a:pt x="947517" y="170091"/>
                  </a:cubicBezTo>
                  <a:cubicBezTo>
                    <a:pt x="948787" y="182791"/>
                    <a:pt x="942437" y="200571"/>
                    <a:pt x="927197" y="209461"/>
                  </a:cubicBezTo>
                  <a:cubicBezTo>
                    <a:pt x="884017" y="232321"/>
                    <a:pt x="660497" y="200571"/>
                    <a:pt x="607157" y="186601"/>
                  </a:cubicBezTo>
                  <a:cubicBezTo>
                    <a:pt x="588107" y="182791"/>
                    <a:pt x="577947" y="178981"/>
                    <a:pt x="570327" y="170091"/>
                  </a:cubicBezTo>
                  <a:cubicBezTo>
                    <a:pt x="563977" y="162471"/>
                    <a:pt x="557627" y="148501"/>
                    <a:pt x="560167" y="139611"/>
                  </a:cubicBezTo>
                  <a:cubicBezTo>
                    <a:pt x="562707" y="128181"/>
                    <a:pt x="575407" y="118021"/>
                    <a:pt x="594457" y="110401"/>
                  </a:cubicBezTo>
                  <a:cubicBezTo>
                    <a:pt x="649067" y="90081"/>
                    <a:pt x="894177" y="86271"/>
                    <a:pt x="947517" y="105321"/>
                  </a:cubicBezTo>
                  <a:cubicBezTo>
                    <a:pt x="966567" y="112941"/>
                    <a:pt x="977997" y="123101"/>
                    <a:pt x="979267" y="134531"/>
                  </a:cubicBezTo>
                  <a:cubicBezTo>
                    <a:pt x="980537" y="144691"/>
                    <a:pt x="972917" y="159931"/>
                    <a:pt x="955137" y="168821"/>
                  </a:cubicBezTo>
                  <a:cubicBezTo>
                    <a:pt x="903067" y="196761"/>
                    <a:pt x="590647" y="190411"/>
                    <a:pt x="544927" y="166281"/>
                  </a:cubicBezTo>
                  <a:cubicBezTo>
                    <a:pt x="532227" y="159931"/>
                    <a:pt x="528417" y="151041"/>
                    <a:pt x="528417" y="142151"/>
                  </a:cubicBezTo>
                  <a:cubicBezTo>
                    <a:pt x="527147" y="133261"/>
                    <a:pt x="530957" y="120561"/>
                    <a:pt x="538577" y="114211"/>
                  </a:cubicBezTo>
                  <a:cubicBezTo>
                    <a:pt x="551277" y="104051"/>
                    <a:pt x="574137" y="106591"/>
                    <a:pt x="607157" y="106591"/>
                  </a:cubicBezTo>
                  <a:cubicBezTo>
                    <a:pt x="684627" y="105321"/>
                    <a:pt x="957677" y="115481"/>
                    <a:pt x="1004667" y="137071"/>
                  </a:cubicBezTo>
                  <a:cubicBezTo>
                    <a:pt x="1017367" y="143421"/>
                    <a:pt x="1022447" y="149771"/>
                    <a:pt x="1024987" y="157391"/>
                  </a:cubicBezTo>
                  <a:cubicBezTo>
                    <a:pt x="1027527" y="165011"/>
                    <a:pt x="1026257" y="178981"/>
                    <a:pt x="1021177" y="185331"/>
                  </a:cubicBezTo>
                  <a:cubicBezTo>
                    <a:pt x="1016097" y="191681"/>
                    <a:pt x="1008477" y="194221"/>
                    <a:pt x="994507" y="196761"/>
                  </a:cubicBezTo>
                  <a:cubicBezTo>
                    <a:pt x="942437" y="208191"/>
                    <a:pt x="646527" y="225971"/>
                    <a:pt x="602077" y="196761"/>
                  </a:cubicBezTo>
                  <a:cubicBezTo>
                    <a:pt x="588107" y="186601"/>
                    <a:pt x="584297" y="167551"/>
                    <a:pt x="588107" y="157391"/>
                  </a:cubicBezTo>
                  <a:cubicBezTo>
                    <a:pt x="590647" y="147231"/>
                    <a:pt x="600807" y="142151"/>
                    <a:pt x="617317" y="137071"/>
                  </a:cubicBezTo>
                  <a:cubicBezTo>
                    <a:pt x="670657" y="120561"/>
                    <a:pt x="942437" y="121831"/>
                    <a:pt x="989427" y="139611"/>
                  </a:cubicBezTo>
                  <a:cubicBezTo>
                    <a:pt x="1002127" y="144691"/>
                    <a:pt x="1007207" y="149771"/>
                    <a:pt x="1009747" y="157391"/>
                  </a:cubicBezTo>
                  <a:cubicBezTo>
                    <a:pt x="1012287" y="166281"/>
                    <a:pt x="1012287" y="182791"/>
                    <a:pt x="1002127" y="190411"/>
                  </a:cubicBezTo>
                  <a:cubicBezTo>
                    <a:pt x="966567" y="215811"/>
                    <a:pt x="674467" y="181521"/>
                    <a:pt x="628747" y="154851"/>
                  </a:cubicBezTo>
                  <a:cubicBezTo>
                    <a:pt x="616047" y="145961"/>
                    <a:pt x="610967" y="135801"/>
                    <a:pt x="609697" y="126911"/>
                  </a:cubicBezTo>
                  <a:cubicBezTo>
                    <a:pt x="609697" y="118021"/>
                    <a:pt x="613507" y="107861"/>
                    <a:pt x="623667" y="101511"/>
                  </a:cubicBezTo>
                  <a:cubicBezTo>
                    <a:pt x="641447" y="90081"/>
                    <a:pt x="690977" y="93891"/>
                    <a:pt x="735427" y="93891"/>
                  </a:cubicBezTo>
                  <a:cubicBezTo>
                    <a:pt x="805277" y="93891"/>
                    <a:pt x="957677" y="88811"/>
                    <a:pt x="995777" y="107861"/>
                  </a:cubicBezTo>
                  <a:cubicBezTo>
                    <a:pt x="1009747" y="115481"/>
                    <a:pt x="1017367" y="125641"/>
                    <a:pt x="1017367" y="134531"/>
                  </a:cubicBezTo>
                  <a:cubicBezTo>
                    <a:pt x="1018637" y="144691"/>
                    <a:pt x="1014827" y="157391"/>
                    <a:pt x="1000857" y="165011"/>
                  </a:cubicBezTo>
                  <a:cubicBezTo>
                    <a:pt x="956407" y="191681"/>
                    <a:pt x="661767" y="186601"/>
                    <a:pt x="612237" y="168821"/>
                  </a:cubicBezTo>
                  <a:cubicBezTo>
                    <a:pt x="598267" y="163741"/>
                    <a:pt x="593187" y="157391"/>
                    <a:pt x="590647" y="149771"/>
                  </a:cubicBezTo>
                  <a:cubicBezTo>
                    <a:pt x="586837" y="139611"/>
                    <a:pt x="590647" y="121831"/>
                    <a:pt x="598267" y="114211"/>
                  </a:cubicBezTo>
                  <a:cubicBezTo>
                    <a:pt x="610967" y="104051"/>
                    <a:pt x="633827" y="107861"/>
                    <a:pt x="668117" y="106591"/>
                  </a:cubicBezTo>
                  <a:cubicBezTo>
                    <a:pt x="754477" y="102781"/>
                    <a:pt x="1084677" y="97701"/>
                    <a:pt x="1139287" y="124371"/>
                  </a:cubicBezTo>
                  <a:cubicBezTo>
                    <a:pt x="1154527" y="130721"/>
                    <a:pt x="1160877" y="140881"/>
                    <a:pt x="1162147" y="149771"/>
                  </a:cubicBezTo>
                  <a:cubicBezTo>
                    <a:pt x="1162147" y="159931"/>
                    <a:pt x="1153257" y="173901"/>
                    <a:pt x="1139287" y="181521"/>
                  </a:cubicBezTo>
                  <a:cubicBezTo>
                    <a:pt x="1107537" y="198031"/>
                    <a:pt x="993237" y="191681"/>
                    <a:pt x="950057" y="184061"/>
                  </a:cubicBezTo>
                  <a:cubicBezTo>
                    <a:pt x="927197" y="180251"/>
                    <a:pt x="914497" y="176441"/>
                    <a:pt x="899257" y="165011"/>
                  </a:cubicBezTo>
                  <a:cubicBezTo>
                    <a:pt x="881477" y="149771"/>
                    <a:pt x="848457" y="116751"/>
                    <a:pt x="853537" y="96431"/>
                  </a:cubicBezTo>
                  <a:cubicBezTo>
                    <a:pt x="858617" y="72301"/>
                    <a:pt x="914497" y="51981"/>
                    <a:pt x="957677" y="36741"/>
                  </a:cubicBezTo>
                  <a:cubicBezTo>
                    <a:pt x="1016097" y="15151"/>
                    <a:pt x="1140557" y="-5169"/>
                    <a:pt x="1181197" y="1181"/>
                  </a:cubicBezTo>
                  <a:cubicBezTo>
                    <a:pt x="1198977" y="3721"/>
                    <a:pt x="1211677" y="10071"/>
                    <a:pt x="1215487" y="18961"/>
                  </a:cubicBezTo>
                  <a:cubicBezTo>
                    <a:pt x="1219297" y="29121"/>
                    <a:pt x="1207867" y="57061"/>
                    <a:pt x="1198977" y="60871"/>
                  </a:cubicBezTo>
                  <a:cubicBezTo>
                    <a:pt x="1188817" y="64681"/>
                    <a:pt x="1162147" y="51981"/>
                    <a:pt x="1157067" y="41821"/>
                  </a:cubicBezTo>
                  <a:cubicBezTo>
                    <a:pt x="1153257" y="34201"/>
                    <a:pt x="1157067" y="20231"/>
                    <a:pt x="1162147" y="13881"/>
                  </a:cubicBezTo>
                  <a:cubicBezTo>
                    <a:pt x="1167227" y="6261"/>
                    <a:pt x="1179927" y="-89"/>
                    <a:pt x="1188817" y="1181"/>
                  </a:cubicBezTo>
                  <a:cubicBezTo>
                    <a:pt x="1197707" y="2451"/>
                    <a:pt x="1215487" y="15151"/>
                    <a:pt x="1216757" y="25311"/>
                  </a:cubicBezTo>
                  <a:cubicBezTo>
                    <a:pt x="1219297" y="35471"/>
                    <a:pt x="1209137" y="51981"/>
                    <a:pt x="1192627" y="63411"/>
                  </a:cubicBezTo>
                  <a:cubicBezTo>
                    <a:pt x="1149447" y="88811"/>
                    <a:pt x="901797" y="82461"/>
                    <a:pt x="899257" y="98971"/>
                  </a:cubicBezTo>
                  <a:cubicBezTo>
                    <a:pt x="897987" y="105321"/>
                    <a:pt x="928467" y="116751"/>
                    <a:pt x="952597" y="121831"/>
                  </a:cubicBezTo>
                  <a:cubicBezTo>
                    <a:pt x="995777" y="131991"/>
                    <a:pt x="1108807" y="110401"/>
                    <a:pt x="1139287" y="124371"/>
                  </a:cubicBezTo>
                  <a:cubicBezTo>
                    <a:pt x="1153257" y="129451"/>
                    <a:pt x="1160877" y="140881"/>
                    <a:pt x="1162147" y="149771"/>
                  </a:cubicBezTo>
                  <a:cubicBezTo>
                    <a:pt x="1162147" y="158661"/>
                    <a:pt x="1155797" y="173901"/>
                    <a:pt x="1139287" y="181521"/>
                  </a:cubicBezTo>
                  <a:cubicBezTo>
                    <a:pt x="1079597" y="210731"/>
                    <a:pt x="659227" y="199301"/>
                    <a:pt x="604617" y="166281"/>
                  </a:cubicBezTo>
                  <a:cubicBezTo>
                    <a:pt x="590647" y="157391"/>
                    <a:pt x="586837" y="143421"/>
                    <a:pt x="588107" y="134531"/>
                  </a:cubicBezTo>
                  <a:cubicBezTo>
                    <a:pt x="589377" y="124371"/>
                    <a:pt x="596997" y="114211"/>
                    <a:pt x="612237" y="106591"/>
                  </a:cubicBezTo>
                  <a:cubicBezTo>
                    <a:pt x="661767" y="85001"/>
                    <a:pt x="938627" y="93891"/>
                    <a:pt x="988157" y="106591"/>
                  </a:cubicBezTo>
                  <a:cubicBezTo>
                    <a:pt x="1002127" y="110401"/>
                    <a:pt x="1008477" y="114211"/>
                    <a:pt x="1013557" y="120561"/>
                  </a:cubicBezTo>
                  <a:cubicBezTo>
                    <a:pt x="1017367" y="126911"/>
                    <a:pt x="1019907" y="135801"/>
                    <a:pt x="1017367" y="142151"/>
                  </a:cubicBezTo>
                  <a:cubicBezTo>
                    <a:pt x="1014827" y="151041"/>
                    <a:pt x="1004667" y="162471"/>
                    <a:pt x="986887" y="167551"/>
                  </a:cubicBezTo>
                  <a:cubicBezTo>
                    <a:pt x="934817" y="185331"/>
                    <a:pt x="685897" y="178981"/>
                    <a:pt x="636367" y="156121"/>
                  </a:cubicBezTo>
                  <a:cubicBezTo>
                    <a:pt x="619857" y="148501"/>
                    <a:pt x="609697" y="137071"/>
                    <a:pt x="609697" y="126911"/>
                  </a:cubicBezTo>
                  <a:cubicBezTo>
                    <a:pt x="609697" y="116751"/>
                    <a:pt x="621127" y="102781"/>
                    <a:pt x="636367" y="96431"/>
                  </a:cubicBezTo>
                  <a:cubicBezTo>
                    <a:pt x="678277" y="79921"/>
                    <a:pt x="837027" y="110401"/>
                    <a:pt x="904337" y="121831"/>
                  </a:cubicBezTo>
                  <a:cubicBezTo>
                    <a:pt x="944977" y="128181"/>
                    <a:pt x="986887" y="130721"/>
                    <a:pt x="1002127" y="145961"/>
                  </a:cubicBezTo>
                  <a:cubicBezTo>
                    <a:pt x="1009747" y="154851"/>
                    <a:pt x="1012287" y="170091"/>
                    <a:pt x="1009747" y="178981"/>
                  </a:cubicBezTo>
                  <a:cubicBezTo>
                    <a:pt x="1007207" y="186601"/>
                    <a:pt x="1002127" y="191681"/>
                    <a:pt x="989427" y="196761"/>
                  </a:cubicBezTo>
                  <a:cubicBezTo>
                    <a:pt x="942437" y="214541"/>
                    <a:pt x="671927" y="219621"/>
                    <a:pt x="617317" y="199301"/>
                  </a:cubicBezTo>
                  <a:cubicBezTo>
                    <a:pt x="599537" y="192951"/>
                    <a:pt x="588107" y="182791"/>
                    <a:pt x="585567" y="172631"/>
                  </a:cubicBezTo>
                  <a:cubicBezTo>
                    <a:pt x="584297" y="163741"/>
                    <a:pt x="590647" y="151041"/>
                    <a:pt x="595727" y="144691"/>
                  </a:cubicBezTo>
                  <a:cubicBezTo>
                    <a:pt x="600807" y="139611"/>
                    <a:pt x="605887" y="138341"/>
                    <a:pt x="617317" y="137071"/>
                  </a:cubicBezTo>
                  <a:cubicBezTo>
                    <a:pt x="665577" y="128181"/>
                    <a:pt x="943707" y="114211"/>
                    <a:pt x="998317" y="135801"/>
                  </a:cubicBezTo>
                  <a:cubicBezTo>
                    <a:pt x="1014827" y="143421"/>
                    <a:pt x="1026257" y="154851"/>
                    <a:pt x="1026257" y="165011"/>
                  </a:cubicBezTo>
                  <a:cubicBezTo>
                    <a:pt x="1027527" y="175171"/>
                    <a:pt x="1018637" y="189141"/>
                    <a:pt x="1002127" y="196761"/>
                  </a:cubicBezTo>
                  <a:cubicBezTo>
                    <a:pt x="944977" y="222161"/>
                    <a:pt x="580487" y="196761"/>
                    <a:pt x="538577" y="161201"/>
                  </a:cubicBezTo>
                  <a:cubicBezTo>
                    <a:pt x="527147" y="152311"/>
                    <a:pt x="527147" y="135801"/>
                    <a:pt x="529687" y="126911"/>
                  </a:cubicBezTo>
                  <a:cubicBezTo>
                    <a:pt x="532227" y="118021"/>
                    <a:pt x="538577" y="111671"/>
                    <a:pt x="551277" y="106591"/>
                  </a:cubicBezTo>
                  <a:cubicBezTo>
                    <a:pt x="602077" y="87541"/>
                    <a:pt x="903067" y="79921"/>
                    <a:pt x="955137" y="106591"/>
                  </a:cubicBezTo>
                  <a:cubicBezTo>
                    <a:pt x="972917" y="115481"/>
                    <a:pt x="980537" y="130721"/>
                    <a:pt x="979267" y="142151"/>
                  </a:cubicBezTo>
                  <a:cubicBezTo>
                    <a:pt x="977997" y="152311"/>
                    <a:pt x="966567" y="162471"/>
                    <a:pt x="947517" y="170091"/>
                  </a:cubicBezTo>
                  <a:cubicBezTo>
                    <a:pt x="894177" y="191681"/>
                    <a:pt x="643987" y="191681"/>
                    <a:pt x="593187" y="178981"/>
                  </a:cubicBezTo>
                  <a:cubicBezTo>
                    <a:pt x="577947" y="175171"/>
                    <a:pt x="570327" y="171361"/>
                    <a:pt x="565247" y="163741"/>
                  </a:cubicBezTo>
                  <a:cubicBezTo>
                    <a:pt x="560167" y="156121"/>
                    <a:pt x="557627" y="140881"/>
                    <a:pt x="561437" y="131991"/>
                  </a:cubicBezTo>
                  <a:cubicBezTo>
                    <a:pt x="566517" y="121831"/>
                    <a:pt x="576677" y="114211"/>
                    <a:pt x="594457" y="110401"/>
                  </a:cubicBezTo>
                  <a:cubicBezTo>
                    <a:pt x="645257" y="97701"/>
                    <a:pt x="871317" y="112941"/>
                    <a:pt x="919577" y="137071"/>
                  </a:cubicBezTo>
                  <a:cubicBezTo>
                    <a:pt x="937357" y="145961"/>
                    <a:pt x="946247" y="158661"/>
                    <a:pt x="947517" y="170091"/>
                  </a:cubicBezTo>
                  <a:cubicBezTo>
                    <a:pt x="948787" y="182791"/>
                    <a:pt x="937357" y="200571"/>
                    <a:pt x="927197" y="209461"/>
                  </a:cubicBezTo>
                  <a:cubicBezTo>
                    <a:pt x="915767" y="218351"/>
                    <a:pt x="900527" y="219621"/>
                    <a:pt x="884017" y="220891"/>
                  </a:cubicBezTo>
                  <a:cubicBezTo>
                    <a:pt x="859887" y="223431"/>
                    <a:pt x="821787" y="217081"/>
                    <a:pt x="795117" y="213271"/>
                  </a:cubicBezTo>
                  <a:cubicBezTo>
                    <a:pt x="772257" y="209461"/>
                    <a:pt x="750667" y="205651"/>
                    <a:pt x="732887" y="198031"/>
                  </a:cubicBezTo>
                  <a:cubicBezTo>
                    <a:pt x="717647" y="190411"/>
                    <a:pt x="706217" y="184061"/>
                    <a:pt x="696057" y="171361"/>
                  </a:cubicBezTo>
                  <a:cubicBezTo>
                    <a:pt x="682087" y="156121"/>
                    <a:pt x="665577" y="126911"/>
                    <a:pt x="666847" y="106591"/>
                  </a:cubicBezTo>
                  <a:cubicBezTo>
                    <a:pt x="668117" y="90081"/>
                    <a:pt x="684627" y="72301"/>
                    <a:pt x="697327" y="60871"/>
                  </a:cubicBezTo>
                  <a:cubicBezTo>
                    <a:pt x="710027" y="50711"/>
                    <a:pt x="727807" y="44361"/>
                    <a:pt x="744317" y="40551"/>
                  </a:cubicBezTo>
                  <a:cubicBezTo>
                    <a:pt x="763367" y="36741"/>
                    <a:pt x="793847" y="31661"/>
                    <a:pt x="807817" y="39281"/>
                  </a:cubicBezTo>
                  <a:cubicBezTo>
                    <a:pt x="819247" y="46901"/>
                    <a:pt x="829407" y="64681"/>
                    <a:pt x="826867" y="74841"/>
                  </a:cubicBezTo>
                  <a:cubicBezTo>
                    <a:pt x="825597" y="86271"/>
                    <a:pt x="807817" y="102781"/>
                    <a:pt x="792577" y="106591"/>
                  </a:cubicBezTo>
                  <a:cubicBezTo>
                    <a:pt x="774797" y="110401"/>
                    <a:pt x="732887" y="100241"/>
                    <a:pt x="722727" y="87541"/>
                  </a:cubicBezTo>
                  <a:cubicBezTo>
                    <a:pt x="715107" y="76111"/>
                    <a:pt x="716377" y="51981"/>
                    <a:pt x="722727" y="41821"/>
                  </a:cubicBezTo>
                  <a:cubicBezTo>
                    <a:pt x="726537" y="35471"/>
                    <a:pt x="732887" y="32931"/>
                    <a:pt x="744317" y="30391"/>
                  </a:cubicBezTo>
                  <a:cubicBezTo>
                    <a:pt x="765907" y="26581"/>
                    <a:pt x="815437" y="34201"/>
                    <a:pt x="850997" y="40551"/>
                  </a:cubicBezTo>
                  <a:cubicBezTo>
                    <a:pt x="889097" y="46901"/>
                    <a:pt x="943707" y="50711"/>
                    <a:pt x="965297" y="68491"/>
                  </a:cubicBezTo>
                  <a:cubicBezTo>
                    <a:pt x="977997" y="78651"/>
                    <a:pt x="986887" y="97701"/>
                    <a:pt x="985617" y="109131"/>
                  </a:cubicBezTo>
                  <a:cubicBezTo>
                    <a:pt x="984347" y="118021"/>
                    <a:pt x="975457" y="124371"/>
                    <a:pt x="964027" y="131991"/>
                  </a:cubicBezTo>
                  <a:cubicBezTo>
                    <a:pt x="938627" y="148501"/>
                    <a:pt x="852267" y="185331"/>
                    <a:pt x="828137" y="175171"/>
                  </a:cubicBezTo>
                  <a:cubicBezTo>
                    <a:pt x="814167" y="170091"/>
                    <a:pt x="805277" y="149771"/>
                    <a:pt x="807817" y="138341"/>
                  </a:cubicBezTo>
                  <a:cubicBezTo>
                    <a:pt x="810357" y="128181"/>
                    <a:pt x="825597" y="118021"/>
                    <a:pt x="842107" y="114211"/>
                  </a:cubicBezTo>
                  <a:cubicBezTo>
                    <a:pt x="870047" y="107861"/>
                    <a:pt x="922117" y="134531"/>
                    <a:pt x="974187" y="143421"/>
                  </a:cubicBezTo>
                  <a:cubicBezTo>
                    <a:pt x="1045307" y="153581"/>
                    <a:pt x="1193897" y="145961"/>
                    <a:pt x="1231997" y="168821"/>
                  </a:cubicBezTo>
                  <a:cubicBezTo>
                    <a:pt x="1245967" y="177711"/>
                    <a:pt x="1256127" y="191681"/>
                    <a:pt x="1254857" y="201841"/>
                  </a:cubicBezTo>
                  <a:cubicBezTo>
                    <a:pt x="1253587" y="212001"/>
                    <a:pt x="1242157" y="222161"/>
                    <a:pt x="1224377" y="228511"/>
                  </a:cubicBezTo>
                  <a:cubicBezTo>
                    <a:pt x="1168497" y="250101"/>
                    <a:pt x="877667" y="256451"/>
                    <a:pt x="828137" y="228511"/>
                  </a:cubicBezTo>
                  <a:cubicBezTo>
                    <a:pt x="812897" y="220891"/>
                    <a:pt x="805277" y="204381"/>
                    <a:pt x="806547" y="194221"/>
                  </a:cubicBezTo>
                  <a:cubicBezTo>
                    <a:pt x="807817" y="184061"/>
                    <a:pt x="819247" y="173901"/>
                    <a:pt x="838297" y="168821"/>
                  </a:cubicBezTo>
                  <a:cubicBezTo>
                    <a:pt x="900527" y="149771"/>
                    <a:pt x="1188817" y="194221"/>
                    <a:pt x="1294227" y="206921"/>
                  </a:cubicBezTo>
                  <a:cubicBezTo>
                    <a:pt x="1348837" y="214541"/>
                    <a:pt x="1397097" y="217081"/>
                    <a:pt x="1421227" y="228511"/>
                  </a:cubicBezTo>
                  <a:cubicBezTo>
                    <a:pt x="1432657" y="233591"/>
                    <a:pt x="1440277" y="239941"/>
                    <a:pt x="1444087" y="247561"/>
                  </a:cubicBezTo>
                  <a:cubicBezTo>
                    <a:pt x="1446627" y="255181"/>
                    <a:pt x="1445357" y="269151"/>
                    <a:pt x="1440277" y="276771"/>
                  </a:cubicBezTo>
                  <a:cubicBezTo>
                    <a:pt x="1435197" y="284391"/>
                    <a:pt x="1428847" y="286931"/>
                    <a:pt x="1414877" y="290741"/>
                  </a:cubicBezTo>
                  <a:cubicBezTo>
                    <a:pt x="1355187" y="307251"/>
                    <a:pt x="984347" y="332651"/>
                    <a:pt x="933547" y="304711"/>
                  </a:cubicBezTo>
                  <a:cubicBezTo>
                    <a:pt x="919577" y="298361"/>
                    <a:pt x="914497" y="285661"/>
                    <a:pt x="914497" y="275501"/>
                  </a:cubicBezTo>
                  <a:cubicBezTo>
                    <a:pt x="915767" y="265341"/>
                    <a:pt x="933547" y="247561"/>
                    <a:pt x="942437" y="247561"/>
                  </a:cubicBezTo>
                  <a:cubicBezTo>
                    <a:pt x="951327" y="247561"/>
                    <a:pt x="955137" y="267881"/>
                    <a:pt x="969107" y="272961"/>
                  </a:cubicBezTo>
                  <a:cubicBezTo>
                    <a:pt x="997047" y="284391"/>
                    <a:pt x="1051657" y="266611"/>
                    <a:pt x="1116427" y="267881"/>
                  </a:cubicBezTo>
                  <a:cubicBezTo>
                    <a:pt x="1235807" y="269151"/>
                    <a:pt x="1563467" y="272961"/>
                    <a:pt x="1630777" y="300901"/>
                  </a:cubicBezTo>
                  <a:cubicBezTo>
                    <a:pt x="1651097" y="309791"/>
                    <a:pt x="1661257" y="319951"/>
                    <a:pt x="1663797" y="330111"/>
                  </a:cubicBezTo>
                  <a:cubicBezTo>
                    <a:pt x="1666337" y="340271"/>
                    <a:pt x="1658717" y="352971"/>
                    <a:pt x="1652367" y="359321"/>
                  </a:cubicBezTo>
                  <a:cubicBezTo>
                    <a:pt x="1647287" y="365671"/>
                    <a:pt x="1642207" y="365671"/>
                    <a:pt x="1630777" y="368211"/>
                  </a:cubicBezTo>
                  <a:cubicBezTo>
                    <a:pt x="1599027" y="373291"/>
                    <a:pt x="1464407" y="372021"/>
                    <a:pt x="1440277" y="356781"/>
                  </a:cubicBezTo>
                  <a:cubicBezTo>
                    <a:pt x="1432657" y="350431"/>
                    <a:pt x="1430117" y="342811"/>
                    <a:pt x="1430117" y="336461"/>
                  </a:cubicBezTo>
                  <a:cubicBezTo>
                    <a:pt x="1428847" y="327571"/>
                    <a:pt x="1432657" y="314871"/>
                    <a:pt x="1440277" y="307251"/>
                  </a:cubicBezTo>
                  <a:cubicBezTo>
                    <a:pt x="1454247" y="294551"/>
                    <a:pt x="1484727" y="293281"/>
                    <a:pt x="1522827" y="288201"/>
                  </a:cubicBezTo>
                  <a:cubicBezTo>
                    <a:pt x="1610457" y="275501"/>
                    <a:pt x="1897477" y="258991"/>
                    <a:pt x="1954627" y="272961"/>
                  </a:cubicBezTo>
                  <a:cubicBezTo>
                    <a:pt x="1968597" y="275501"/>
                    <a:pt x="1974947" y="279311"/>
                    <a:pt x="1980027" y="286931"/>
                  </a:cubicBezTo>
                  <a:cubicBezTo>
                    <a:pt x="1985107" y="293281"/>
                    <a:pt x="1986377" y="308521"/>
                    <a:pt x="1982567" y="316141"/>
                  </a:cubicBezTo>
                  <a:cubicBezTo>
                    <a:pt x="1978757" y="325031"/>
                    <a:pt x="1968597" y="331381"/>
                    <a:pt x="1953357" y="336461"/>
                  </a:cubicBezTo>
                  <a:cubicBezTo>
                    <a:pt x="1911447" y="347891"/>
                    <a:pt x="1778097" y="332651"/>
                    <a:pt x="1704437" y="327571"/>
                  </a:cubicBezTo>
                  <a:cubicBezTo>
                    <a:pt x="1644747" y="323761"/>
                    <a:pt x="1572357" y="321221"/>
                    <a:pt x="1543147" y="309791"/>
                  </a:cubicBezTo>
                  <a:cubicBezTo>
                    <a:pt x="1530447" y="305981"/>
                    <a:pt x="1521557" y="302171"/>
                    <a:pt x="1517747" y="294551"/>
                  </a:cubicBezTo>
                  <a:cubicBezTo>
                    <a:pt x="1513937" y="285661"/>
                    <a:pt x="1515207" y="267881"/>
                    <a:pt x="1521557" y="258991"/>
                  </a:cubicBezTo>
                  <a:cubicBezTo>
                    <a:pt x="1530447" y="246291"/>
                    <a:pt x="1552037" y="241211"/>
                    <a:pt x="1576167" y="234861"/>
                  </a:cubicBezTo>
                  <a:cubicBezTo>
                    <a:pt x="1618077" y="223431"/>
                    <a:pt x="1696817" y="215811"/>
                    <a:pt x="1756507" y="212001"/>
                  </a:cubicBezTo>
                  <a:cubicBezTo>
                    <a:pt x="1813657" y="208191"/>
                    <a:pt x="1889857" y="199301"/>
                    <a:pt x="1924147" y="210731"/>
                  </a:cubicBezTo>
                  <a:cubicBezTo>
                    <a:pt x="1941927" y="217081"/>
                    <a:pt x="1955897" y="228511"/>
                    <a:pt x="1959707" y="238671"/>
                  </a:cubicBezTo>
                  <a:cubicBezTo>
                    <a:pt x="1962247" y="247561"/>
                    <a:pt x="1955897" y="261531"/>
                    <a:pt x="1949547" y="269151"/>
                  </a:cubicBezTo>
                  <a:cubicBezTo>
                    <a:pt x="1944467" y="274231"/>
                    <a:pt x="1939387" y="275501"/>
                    <a:pt x="1927957" y="278041"/>
                  </a:cubicBezTo>
                  <a:cubicBezTo>
                    <a:pt x="1883507" y="288201"/>
                    <a:pt x="1693007" y="293281"/>
                    <a:pt x="1606647" y="290741"/>
                  </a:cubicBezTo>
                  <a:cubicBezTo>
                    <a:pt x="1546957" y="289471"/>
                    <a:pt x="1477107" y="293281"/>
                    <a:pt x="1456787" y="276771"/>
                  </a:cubicBezTo>
                  <a:cubicBezTo>
                    <a:pt x="1446627" y="270421"/>
                    <a:pt x="1444087" y="257721"/>
                    <a:pt x="1445357" y="248831"/>
                  </a:cubicBezTo>
                  <a:cubicBezTo>
                    <a:pt x="1447897" y="238671"/>
                    <a:pt x="1454247" y="228511"/>
                    <a:pt x="1470757" y="220891"/>
                  </a:cubicBezTo>
                  <a:cubicBezTo>
                    <a:pt x="1517747" y="198031"/>
                    <a:pt x="1765397" y="185331"/>
                    <a:pt x="1814927" y="206921"/>
                  </a:cubicBezTo>
                  <a:cubicBezTo>
                    <a:pt x="1831437" y="213271"/>
                    <a:pt x="1841597" y="225971"/>
                    <a:pt x="1842867" y="237401"/>
                  </a:cubicBezTo>
                  <a:cubicBezTo>
                    <a:pt x="1844137" y="247561"/>
                    <a:pt x="1836517" y="267881"/>
                    <a:pt x="1823817" y="272961"/>
                  </a:cubicBezTo>
                  <a:cubicBezTo>
                    <a:pt x="1800957" y="284391"/>
                    <a:pt x="1733647" y="261531"/>
                    <a:pt x="1696817" y="248831"/>
                  </a:cubicBezTo>
                  <a:cubicBezTo>
                    <a:pt x="1666337" y="238671"/>
                    <a:pt x="1633317" y="222161"/>
                    <a:pt x="1618077" y="208191"/>
                  </a:cubicBezTo>
                  <a:cubicBezTo>
                    <a:pt x="1607917" y="199301"/>
                    <a:pt x="1600297" y="190411"/>
                    <a:pt x="1600297" y="180251"/>
                  </a:cubicBezTo>
                  <a:cubicBezTo>
                    <a:pt x="1599027" y="170091"/>
                    <a:pt x="1607917" y="153581"/>
                    <a:pt x="1619347" y="145961"/>
                  </a:cubicBezTo>
                  <a:cubicBezTo>
                    <a:pt x="1632047" y="135801"/>
                    <a:pt x="1654907" y="135801"/>
                    <a:pt x="1677767" y="135801"/>
                  </a:cubicBezTo>
                  <a:cubicBezTo>
                    <a:pt x="1713327" y="134531"/>
                    <a:pt x="1786987" y="137071"/>
                    <a:pt x="1812387" y="149771"/>
                  </a:cubicBezTo>
                  <a:cubicBezTo>
                    <a:pt x="1826357" y="157391"/>
                    <a:pt x="1837787" y="168821"/>
                    <a:pt x="1837787" y="178981"/>
                  </a:cubicBezTo>
                  <a:cubicBezTo>
                    <a:pt x="1839057" y="190411"/>
                    <a:pt x="1828897" y="208191"/>
                    <a:pt x="1812387" y="215811"/>
                  </a:cubicBezTo>
                  <a:cubicBezTo>
                    <a:pt x="1771747" y="237401"/>
                    <a:pt x="1592677" y="225971"/>
                    <a:pt x="1552037" y="212001"/>
                  </a:cubicBezTo>
                  <a:cubicBezTo>
                    <a:pt x="1538067" y="206921"/>
                    <a:pt x="1530447" y="201841"/>
                    <a:pt x="1527907" y="192951"/>
                  </a:cubicBezTo>
                  <a:cubicBezTo>
                    <a:pt x="1524097" y="181521"/>
                    <a:pt x="1529177" y="162471"/>
                    <a:pt x="1541877" y="149771"/>
                  </a:cubicBezTo>
                  <a:cubicBezTo>
                    <a:pt x="1568547" y="121831"/>
                    <a:pt x="1705707" y="83731"/>
                    <a:pt x="1737457" y="83731"/>
                  </a:cubicBezTo>
                  <a:cubicBezTo>
                    <a:pt x="1748887" y="83731"/>
                    <a:pt x="1753967" y="87541"/>
                    <a:pt x="1759047" y="92621"/>
                  </a:cubicBezTo>
                  <a:cubicBezTo>
                    <a:pt x="1765397" y="97701"/>
                    <a:pt x="1771747" y="111671"/>
                    <a:pt x="1769207" y="120561"/>
                  </a:cubicBezTo>
                  <a:cubicBezTo>
                    <a:pt x="1766667" y="130721"/>
                    <a:pt x="1752697" y="144691"/>
                    <a:pt x="1737457" y="148501"/>
                  </a:cubicBezTo>
                  <a:cubicBezTo>
                    <a:pt x="1715867" y="154851"/>
                    <a:pt x="1689197" y="139611"/>
                    <a:pt x="1649827" y="137071"/>
                  </a:cubicBezTo>
                  <a:cubicBezTo>
                    <a:pt x="1568547" y="131991"/>
                    <a:pt x="1329787" y="157391"/>
                    <a:pt x="1277717" y="139611"/>
                  </a:cubicBezTo>
                  <a:cubicBezTo>
                    <a:pt x="1262477" y="134531"/>
                    <a:pt x="1252317" y="128181"/>
                    <a:pt x="1251047" y="118021"/>
                  </a:cubicBezTo>
                  <a:cubicBezTo>
                    <a:pt x="1248507" y="109131"/>
                    <a:pt x="1253587" y="90081"/>
                    <a:pt x="1267557" y="81191"/>
                  </a:cubicBezTo>
                  <a:cubicBezTo>
                    <a:pt x="1306927" y="57061"/>
                    <a:pt x="1552037" y="79921"/>
                    <a:pt x="1597757" y="106591"/>
                  </a:cubicBezTo>
                  <a:cubicBezTo>
                    <a:pt x="1614267" y="115481"/>
                    <a:pt x="1623157" y="130721"/>
                    <a:pt x="1621887" y="142151"/>
                  </a:cubicBezTo>
                  <a:cubicBezTo>
                    <a:pt x="1620617" y="152311"/>
                    <a:pt x="1609187" y="163741"/>
                    <a:pt x="1590137" y="170091"/>
                  </a:cubicBezTo>
                  <a:cubicBezTo>
                    <a:pt x="1536797" y="190411"/>
                    <a:pt x="1287877" y="191681"/>
                    <a:pt x="1239617" y="170091"/>
                  </a:cubicBezTo>
                  <a:cubicBezTo>
                    <a:pt x="1223107" y="163741"/>
                    <a:pt x="1214217" y="151041"/>
                    <a:pt x="1212947" y="142151"/>
                  </a:cubicBezTo>
                  <a:cubicBezTo>
                    <a:pt x="1211677" y="135801"/>
                    <a:pt x="1214217" y="126911"/>
                    <a:pt x="1219297" y="123101"/>
                  </a:cubicBezTo>
                  <a:cubicBezTo>
                    <a:pt x="1224377" y="116751"/>
                    <a:pt x="1230727" y="114211"/>
                    <a:pt x="1244697" y="111671"/>
                  </a:cubicBezTo>
                  <a:cubicBezTo>
                    <a:pt x="1304387" y="102781"/>
                    <a:pt x="1677767" y="119291"/>
                    <a:pt x="1736187" y="153581"/>
                  </a:cubicBezTo>
                  <a:cubicBezTo>
                    <a:pt x="1752697" y="162471"/>
                    <a:pt x="1761587" y="176441"/>
                    <a:pt x="1760317" y="186601"/>
                  </a:cubicBezTo>
                  <a:cubicBezTo>
                    <a:pt x="1759047" y="198031"/>
                    <a:pt x="1747617" y="206921"/>
                    <a:pt x="1728567" y="214541"/>
                  </a:cubicBezTo>
                  <a:cubicBezTo>
                    <a:pt x="1651097" y="243751"/>
                    <a:pt x="1125317" y="251371"/>
                    <a:pt x="1065627" y="210731"/>
                  </a:cubicBezTo>
                  <a:cubicBezTo>
                    <a:pt x="1051657" y="200571"/>
                    <a:pt x="1047847" y="182791"/>
                    <a:pt x="1051657" y="172631"/>
                  </a:cubicBezTo>
                  <a:cubicBezTo>
                    <a:pt x="1054197" y="163741"/>
                    <a:pt x="1063087" y="158661"/>
                    <a:pt x="1079597" y="153581"/>
                  </a:cubicBezTo>
                  <a:cubicBezTo>
                    <a:pt x="1144367" y="133261"/>
                    <a:pt x="1541877" y="138341"/>
                    <a:pt x="1604107" y="153581"/>
                  </a:cubicBezTo>
                  <a:cubicBezTo>
                    <a:pt x="1618077" y="157391"/>
                    <a:pt x="1623157" y="159931"/>
                    <a:pt x="1628237" y="166281"/>
                  </a:cubicBezTo>
                  <a:cubicBezTo>
                    <a:pt x="1633317" y="171361"/>
                    <a:pt x="1635857" y="180251"/>
                    <a:pt x="1633317" y="186601"/>
                  </a:cubicBezTo>
                  <a:cubicBezTo>
                    <a:pt x="1630777" y="196761"/>
                    <a:pt x="1621887" y="206921"/>
                    <a:pt x="1604107" y="213271"/>
                  </a:cubicBezTo>
                  <a:cubicBezTo>
                    <a:pt x="1538067" y="238671"/>
                    <a:pt x="1219297" y="215811"/>
                    <a:pt x="1082137" y="209461"/>
                  </a:cubicBezTo>
                  <a:cubicBezTo>
                    <a:pt x="991967" y="205651"/>
                    <a:pt x="911957" y="203111"/>
                    <a:pt x="859887" y="192951"/>
                  </a:cubicBezTo>
                  <a:cubicBezTo>
                    <a:pt x="831947" y="186601"/>
                    <a:pt x="804007" y="182791"/>
                    <a:pt x="795117" y="171361"/>
                  </a:cubicBezTo>
                  <a:cubicBezTo>
                    <a:pt x="788767" y="163741"/>
                    <a:pt x="788767" y="149771"/>
                    <a:pt x="791307" y="142151"/>
                  </a:cubicBezTo>
                  <a:cubicBezTo>
                    <a:pt x="793847" y="134531"/>
                    <a:pt x="800197" y="128181"/>
                    <a:pt x="812897" y="123101"/>
                  </a:cubicBezTo>
                  <a:cubicBezTo>
                    <a:pt x="861157" y="104051"/>
                    <a:pt x="1120237" y="119291"/>
                    <a:pt x="1204057" y="121831"/>
                  </a:cubicBezTo>
                  <a:cubicBezTo>
                    <a:pt x="1243427" y="123101"/>
                    <a:pt x="1275177" y="116751"/>
                    <a:pt x="1290417" y="128181"/>
                  </a:cubicBezTo>
                  <a:cubicBezTo>
                    <a:pt x="1300577" y="135801"/>
                    <a:pt x="1305657" y="152311"/>
                    <a:pt x="1303117" y="162471"/>
                  </a:cubicBezTo>
                  <a:cubicBezTo>
                    <a:pt x="1300577" y="172631"/>
                    <a:pt x="1290417" y="180251"/>
                    <a:pt x="1276447" y="186601"/>
                  </a:cubicBezTo>
                  <a:cubicBezTo>
                    <a:pt x="1239617" y="203111"/>
                    <a:pt x="1149447" y="206921"/>
                    <a:pt x="1065627" y="212001"/>
                  </a:cubicBezTo>
                  <a:cubicBezTo>
                    <a:pt x="942437" y="218351"/>
                    <a:pt x="696057" y="215811"/>
                    <a:pt x="604617" y="206921"/>
                  </a:cubicBezTo>
                  <a:cubicBezTo>
                    <a:pt x="566517" y="203111"/>
                    <a:pt x="537307" y="201841"/>
                    <a:pt x="523337" y="190411"/>
                  </a:cubicBezTo>
                  <a:cubicBezTo>
                    <a:pt x="515717" y="184061"/>
                    <a:pt x="511907" y="172631"/>
                    <a:pt x="513177" y="165011"/>
                  </a:cubicBezTo>
                  <a:cubicBezTo>
                    <a:pt x="515717" y="156121"/>
                    <a:pt x="520797" y="145961"/>
                    <a:pt x="536037" y="139611"/>
                  </a:cubicBezTo>
                  <a:cubicBezTo>
                    <a:pt x="595727" y="112941"/>
                    <a:pt x="1005937" y="112941"/>
                    <a:pt x="1061817" y="142151"/>
                  </a:cubicBezTo>
                  <a:cubicBezTo>
                    <a:pt x="1075787" y="149771"/>
                    <a:pt x="1080867" y="162471"/>
                    <a:pt x="1080867" y="171361"/>
                  </a:cubicBezTo>
                  <a:cubicBezTo>
                    <a:pt x="1080867" y="180251"/>
                    <a:pt x="1074517" y="191681"/>
                    <a:pt x="1060547" y="199301"/>
                  </a:cubicBezTo>
                  <a:cubicBezTo>
                    <a:pt x="1024987" y="218351"/>
                    <a:pt x="904337" y="210731"/>
                    <a:pt x="812897" y="209461"/>
                  </a:cubicBezTo>
                  <a:cubicBezTo>
                    <a:pt x="697327" y="206921"/>
                    <a:pt x="472537" y="212001"/>
                    <a:pt x="423007" y="182791"/>
                  </a:cubicBezTo>
                  <a:cubicBezTo>
                    <a:pt x="406497" y="173901"/>
                    <a:pt x="398877" y="159931"/>
                    <a:pt x="398877" y="149771"/>
                  </a:cubicBezTo>
                  <a:cubicBezTo>
                    <a:pt x="400147" y="139611"/>
                    <a:pt x="407767" y="129451"/>
                    <a:pt x="423007" y="123101"/>
                  </a:cubicBezTo>
                  <a:cubicBezTo>
                    <a:pt x="478887" y="98971"/>
                    <a:pt x="839567" y="110401"/>
                    <a:pt x="891637" y="139611"/>
                  </a:cubicBezTo>
                  <a:cubicBezTo>
                    <a:pt x="905607" y="148501"/>
                    <a:pt x="910687" y="161201"/>
                    <a:pt x="910687" y="170091"/>
                  </a:cubicBezTo>
                  <a:cubicBezTo>
                    <a:pt x="910687" y="180251"/>
                    <a:pt x="901797" y="192951"/>
                    <a:pt x="889097" y="199301"/>
                  </a:cubicBezTo>
                  <a:cubicBezTo>
                    <a:pt x="859887" y="215811"/>
                    <a:pt x="783687" y="210731"/>
                    <a:pt x="718917" y="214541"/>
                  </a:cubicBezTo>
                  <a:cubicBezTo>
                    <a:pt x="632557" y="218351"/>
                    <a:pt x="458567" y="241211"/>
                    <a:pt x="415387" y="222161"/>
                  </a:cubicBezTo>
                  <a:cubicBezTo>
                    <a:pt x="400147" y="214541"/>
                    <a:pt x="391257" y="204381"/>
                    <a:pt x="389987" y="194221"/>
                  </a:cubicBezTo>
                  <a:cubicBezTo>
                    <a:pt x="388717" y="184061"/>
                    <a:pt x="393797" y="168821"/>
                    <a:pt x="407767" y="161201"/>
                  </a:cubicBezTo>
                  <a:cubicBezTo>
                    <a:pt x="445867" y="138341"/>
                    <a:pt x="670657" y="143421"/>
                    <a:pt x="713837" y="167551"/>
                  </a:cubicBezTo>
                  <a:cubicBezTo>
                    <a:pt x="729077" y="176441"/>
                    <a:pt x="737967" y="191681"/>
                    <a:pt x="736697" y="203111"/>
                  </a:cubicBezTo>
                  <a:cubicBezTo>
                    <a:pt x="735427" y="213271"/>
                    <a:pt x="721457" y="223431"/>
                    <a:pt x="703677" y="229781"/>
                  </a:cubicBezTo>
                  <a:cubicBezTo>
                    <a:pt x="657957" y="245021"/>
                    <a:pt x="489047" y="224701"/>
                    <a:pt x="421737" y="213271"/>
                  </a:cubicBezTo>
                  <a:cubicBezTo>
                    <a:pt x="382367" y="208191"/>
                    <a:pt x="363317" y="203111"/>
                    <a:pt x="332837" y="191681"/>
                  </a:cubicBezTo>
                  <a:cubicBezTo>
                    <a:pt x="296007" y="177711"/>
                    <a:pt x="231237" y="156121"/>
                    <a:pt x="215997" y="134531"/>
                  </a:cubicBezTo>
                  <a:cubicBezTo>
                    <a:pt x="208377" y="124371"/>
                    <a:pt x="208377" y="110401"/>
                    <a:pt x="212187" y="101511"/>
                  </a:cubicBezTo>
                  <a:cubicBezTo>
                    <a:pt x="215997" y="91351"/>
                    <a:pt x="223617" y="83731"/>
                    <a:pt x="237587" y="78651"/>
                  </a:cubicBezTo>
                  <a:cubicBezTo>
                    <a:pt x="271877" y="65951"/>
                    <a:pt x="411577" y="77381"/>
                    <a:pt x="444597" y="87541"/>
                  </a:cubicBezTo>
                  <a:cubicBezTo>
                    <a:pt x="456027" y="91351"/>
                    <a:pt x="462377" y="93891"/>
                    <a:pt x="467457" y="101511"/>
                  </a:cubicBezTo>
                  <a:cubicBezTo>
                    <a:pt x="472537" y="109131"/>
                    <a:pt x="476347" y="125641"/>
                    <a:pt x="472537" y="134531"/>
                  </a:cubicBezTo>
                  <a:cubicBezTo>
                    <a:pt x="469997" y="144691"/>
                    <a:pt x="462377" y="152311"/>
                    <a:pt x="448407" y="158661"/>
                  </a:cubicBezTo>
                  <a:cubicBezTo>
                    <a:pt x="412847" y="176441"/>
                    <a:pt x="219807" y="186601"/>
                    <a:pt x="219807" y="191681"/>
                  </a:cubicBezTo>
                  <a:cubicBezTo>
                    <a:pt x="219807" y="196761"/>
                    <a:pt x="367127" y="180251"/>
                    <a:pt x="396337" y="191681"/>
                  </a:cubicBezTo>
                  <a:cubicBezTo>
                    <a:pt x="407767" y="196761"/>
                    <a:pt x="411577" y="203111"/>
                    <a:pt x="415387" y="210731"/>
                  </a:cubicBezTo>
                  <a:cubicBezTo>
                    <a:pt x="419197" y="218351"/>
                    <a:pt x="420467" y="228511"/>
                    <a:pt x="417927" y="237401"/>
                  </a:cubicBezTo>
                  <a:cubicBezTo>
                    <a:pt x="415387" y="245021"/>
                    <a:pt x="409037" y="253911"/>
                    <a:pt x="401417" y="258991"/>
                  </a:cubicBezTo>
                  <a:cubicBezTo>
                    <a:pt x="395067" y="262801"/>
                    <a:pt x="387447" y="264071"/>
                    <a:pt x="376017" y="264071"/>
                  </a:cubicBezTo>
                  <a:cubicBezTo>
                    <a:pt x="349347" y="264071"/>
                    <a:pt x="292197" y="251371"/>
                    <a:pt x="251557" y="239941"/>
                  </a:cubicBezTo>
                  <a:cubicBezTo>
                    <a:pt x="212187" y="228511"/>
                    <a:pt x="158847" y="217081"/>
                    <a:pt x="138527" y="192951"/>
                  </a:cubicBezTo>
                  <a:cubicBezTo>
                    <a:pt x="123287" y="173901"/>
                    <a:pt x="120747" y="142151"/>
                    <a:pt x="123287" y="120561"/>
                  </a:cubicBezTo>
                  <a:cubicBezTo>
                    <a:pt x="124557" y="101511"/>
                    <a:pt x="133447" y="83731"/>
                    <a:pt x="144877" y="71031"/>
                  </a:cubicBezTo>
                  <a:cubicBezTo>
                    <a:pt x="157577" y="57061"/>
                    <a:pt x="176627" y="48171"/>
                    <a:pt x="196947" y="41821"/>
                  </a:cubicBezTo>
                  <a:cubicBezTo>
                    <a:pt x="223617" y="32931"/>
                    <a:pt x="254097" y="31661"/>
                    <a:pt x="293467" y="29121"/>
                  </a:cubicBezTo>
                  <a:cubicBezTo>
                    <a:pt x="355697" y="24041"/>
                    <a:pt x="510637" y="1181"/>
                    <a:pt x="538577" y="22771"/>
                  </a:cubicBezTo>
                  <a:cubicBezTo>
                    <a:pt x="550007" y="31661"/>
                    <a:pt x="551277" y="49441"/>
                    <a:pt x="547467" y="58331"/>
                  </a:cubicBezTo>
                  <a:cubicBezTo>
                    <a:pt x="543657" y="68491"/>
                    <a:pt x="534767" y="73571"/>
                    <a:pt x="516987" y="78651"/>
                  </a:cubicBezTo>
                  <a:cubicBezTo>
                    <a:pt x="454757" y="98971"/>
                    <a:pt x="99157" y="109131"/>
                    <a:pt x="36927" y="82461"/>
                  </a:cubicBezTo>
                  <a:cubicBezTo>
                    <a:pt x="17877" y="73571"/>
                    <a:pt x="6447" y="60871"/>
                    <a:pt x="6447" y="49441"/>
                  </a:cubicBezTo>
                  <a:cubicBezTo>
                    <a:pt x="6447" y="38011"/>
                    <a:pt x="19147" y="21501"/>
                    <a:pt x="35657" y="15151"/>
                  </a:cubicBezTo>
                  <a:cubicBezTo>
                    <a:pt x="63597" y="4991"/>
                    <a:pt x="138527" y="25311"/>
                    <a:pt x="179167" y="35471"/>
                  </a:cubicBezTo>
                  <a:cubicBezTo>
                    <a:pt x="209647" y="41821"/>
                    <a:pt x="232507" y="50711"/>
                    <a:pt x="256637" y="60871"/>
                  </a:cubicBezTo>
                  <a:cubicBezTo>
                    <a:pt x="276957" y="69761"/>
                    <a:pt x="309977" y="79921"/>
                    <a:pt x="313787" y="93891"/>
                  </a:cubicBezTo>
                  <a:cubicBezTo>
                    <a:pt x="317597" y="104051"/>
                    <a:pt x="292197" y="120561"/>
                    <a:pt x="297277" y="130721"/>
                  </a:cubicBezTo>
                  <a:cubicBezTo>
                    <a:pt x="307437" y="151041"/>
                    <a:pt x="430627" y="151041"/>
                    <a:pt x="450947" y="172631"/>
                  </a:cubicBezTo>
                  <a:cubicBezTo>
                    <a:pt x="461107" y="184061"/>
                    <a:pt x="463647" y="200571"/>
                    <a:pt x="461107" y="210731"/>
                  </a:cubicBezTo>
                  <a:cubicBezTo>
                    <a:pt x="457297" y="219621"/>
                    <a:pt x="449677" y="227241"/>
                    <a:pt x="436977" y="232321"/>
                  </a:cubicBezTo>
                  <a:cubicBezTo>
                    <a:pt x="406497" y="242481"/>
                    <a:pt x="292197" y="246291"/>
                    <a:pt x="261717" y="229781"/>
                  </a:cubicBezTo>
                  <a:cubicBezTo>
                    <a:pt x="247747" y="222161"/>
                    <a:pt x="236317" y="204381"/>
                    <a:pt x="238857" y="194221"/>
                  </a:cubicBezTo>
                  <a:cubicBezTo>
                    <a:pt x="240127" y="184061"/>
                    <a:pt x="251557" y="172631"/>
                    <a:pt x="270607" y="166281"/>
                  </a:cubicBezTo>
                  <a:cubicBezTo>
                    <a:pt x="342997" y="140881"/>
                    <a:pt x="793847" y="167551"/>
                    <a:pt x="853537" y="184061"/>
                  </a:cubicBezTo>
                  <a:cubicBezTo>
                    <a:pt x="864967" y="186601"/>
                    <a:pt x="868777" y="189141"/>
                    <a:pt x="872587" y="194221"/>
                  </a:cubicBezTo>
                  <a:cubicBezTo>
                    <a:pt x="877667" y="200571"/>
                    <a:pt x="881477" y="214541"/>
                    <a:pt x="878937" y="223431"/>
                  </a:cubicBezTo>
                  <a:cubicBezTo>
                    <a:pt x="877667" y="231051"/>
                    <a:pt x="870047" y="238671"/>
                    <a:pt x="859887" y="243751"/>
                  </a:cubicBezTo>
                  <a:cubicBezTo>
                    <a:pt x="838297" y="255181"/>
                    <a:pt x="793847" y="255181"/>
                    <a:pt x="741777" y="257721"/>
                  </a:cubicBezTo>
                  <a:cubicBezTo>
                    <a:pt x="638907" y="264071"/>
                    <a:pt x="336647" y="288201"/>
                    <a:pt x="280767" y="258991"/>
                  </a:cubicBezTo>
                  <a:cubicBezTo>
                    <a:pt x="265527" y="250101"/>
                    <a:pt x="256637" y="234861"/>
                    <a:pt x="257907" y="224701"/>
                  </a:cubicBezTo>
                  <a:cubicBezTo>
                    <a:pt x="259177" y="214541"/>
                    <a:pt x="269337" y="205651"/>
                    <a:pt x="288387" y="198031"/>
                  </a:cubicBezTo>
                  <a:cubicBezTo>
                    <a:pt x="370937" y="168821"/>
                    <a:pt x="962757" y="205651"/>
                    <a:pt x="1032607" y="219621"/>
                  </a:cubicBezTo>
                  <a:cubicBezTo>
                    <a:pt x="1045307" y="222161"/>
                    <a:pt x="1049117" y="222161"/>
                    <a:pt x="1054197" y="227241"/>
                  </a:cubicBezTo>
                  <a:cubicBezTo>
                    <a:pt x="1059277" y="233591"/>
                    <a:pt x="1064357" y="245021"/>
                    <a:pt x="1064357" y="253911"/>
                  </a:cubicBezTo>
                  <a:cubicBezTo>
                    <a:pt x="1063087" y="262801"/>
                    <a:pt x="1055467" y="271691"/>
                    <a:pt x="1047847" y="278041"/>
                  </a:cubicBezTo>
                  <a:cubicBezTo>
                    <a:pt x="1037687" y="284391"/>
                    <a:pt x="1030067" y="285661"/>
                    <a:pt x="1009747" y="288201"/>
                  </a:cubicBezTo>
                  <a:cubicBezTo>
                    <a:pt x="924657" y="300901"/>
                    <a:pt x="403957" y="302171"/>
                    <a:pt x="339187" y="289471"/>
                  </a:cubicBezTo>
                  <a:cubicBezTo>
                    <a:pt x="327757" y="286931"/>
                    <a:pt x="323947" y="286931"/>
                    <a:pt x="320137" y="281851"/>
                  </a:cubicBezTo>
                  <a:cubicBezTo>
                    <a:pt x="315057" y="275501"/>
                    <a:pt x="308707" y="262801"/>
                    <a:pt x="311247" y="255181"/>
                  </a:cubicBezTo>
                  <a:cubicBezTo>
                    <a:pt x="313787" y="245021"/>
                    <a:pt x="323947" y="236131"/>
                    <a:pt x="341727" y="229781"/>
                  </a:cubicBezTo>
                  <a:cubicBezTo>
                    <a:pt x="398877" y="212001"/>
                    <a:pt x="635097" y="255181"/>
                    <a:pt x="749397" y="258991"/>
                  </a:cubicBezTo>
                  <a:cubicBezTo>
                    <a:pt x="831947" y="261531"/>
                    <a:pt x="928467" y="245021"/>
                    <a:pt x="962757" y="257721"/>
                  </a:cubicBezTo>
                  <a:cubicBezTo>
                    <a:pt x="975457" y="262801"/>
                    <a:pt x="981807" y="269151"/>
                    <a:pt x="984347" y="278041"/>
                  </a:cubicBezTo>
                  <a:cubicBezTo>
                    <a:pt x="986887" y="286931"/>
                    <a:pt x="988157" y="303441"/>
                    <a:pt x="975457" y="313601"/>
                  </a:cubicBezTo>
                  <a:cubicBezTo>
                    <a:pt x="920847" y="356781"/>
                    <a:pt x="339187" y="354241"/>
                    <a:pt x="255367" y="322491"/>
                  </a:cubicBezTo>
                  <a:cubicBezTo>
                    <a:pt x="235047" y="314871"/>
                    <a:pt x="223617" y="304711"/>
                    <a:pt x="222347" y="293281"/>
                  </a:cubicBezTo>
                  <a:cubicBezTo>
                    <a:pt x="221077" y="281851"/>
                    <a:pt x="231237" y="265341"/>
                    <a:pt x="247747" y="256451"/>
                  </a:cubicBezTo>
                  <a:cubicBezTo>
                    <a:pt x="289657" y="234861"/>
                    <a:pt x="491587" y="233591"/>
                    <a:pt x="532227" y="256451"/>
                  </a:cubicBezTo>
                  <a:cubicBezTo>
                    <a:pt x="548737" y="265341"/>
                    <a:pt x="556357" y="283121"/>
                    <a:pt x="556357" y="293281"/>
                  </a:cubicBezTo>
                  <a:cubicBezTo>
                    <a:pt x="555087" y="303441"/>
                    <a:pt x="544927" y="314871"/>
                    <a:pt x="529687" y="321221"/>
                  </a:cubicBezTo>
                  <a:cubicBezTo>
                    <a:pt x="492857" y="335191"/>
                    <a:pt x="370937" y="316141"/>
                    <a:pt x="308707" y="312331"/>
                  </a:cubicBezTo>
                  <a:cubicBezTo>
                    <a:pt x="262987" y="308521"/>
                    <a:pt x="231237" y="305981"/>
                    <a:pt x="189327" y="298361"/>
                  </a:cubicBezTo>
                  <a:cubicBezTo>
                    <a:pt x="142337" y="289471"/>
                    <a:pt x="63597" y="279311"/>
                    <a:pt x="42007" y="258991"/>
                  </a:cubicBezTo>
                  <a:cubicBezTo>
                    <a:pt x="30577" y="248831"/>
                    <a:pt x="26767" y="236131"/>
                    <a:pt x="28037" y="224701"/>
                  </a:cubicBezTo>
                  <a:cubicBezTo>
                    <a:pt x="28037" y="213271"/>
                    <a:pt x="35657" y="200571"/>
                    <a:pt x="48357" y="194221"/>
                  </a:cubicBezTo>
                  <a:cubicBezTo>
                    <a:pt x="68677" y="181521"/>
                    <a:pt x="137257" y="175171"/>
                    <a:pt x="161387" y="184061"/>
                  </a:cubicBezTo>
                  <a:cubicBezTo>
                    <a:pt x="176627" y="190411"/>
                    <a:pt x="188057" y="206921"/>
                    <a:pt x="190597" y="217081"/>
                  </a:cubicBezTo>
                  <a:cubicBezTo>
                    <a:pt x="193137" y="225971"/>
                    <a:pt x="188057" y="237401"/>
                    <a:pt x="184247" y="245021"/>
                  </a:cubicBezTo>
                  <a:cubicBezTo>
                    <a:pt x="179167" y="251371"/>
                    <a:pt x="172817" y="257721"/>
                    <a:pt x="161387" y="260261"/>
                  </a:cubicBezTo>
                  <a:cubicBezTo>
                    <a:pt x="134717" y="266611"/>
                    <a:pt x="52167" y="262801"/>
                    <a:pt x="25497" y="248831"/>
                  </a:cubicBezTo>
                  <a:cubicBezTo>
                    <a:pt x="11527" y="239941"/>
                    <a:pt x="97" y="225971"/>
                    <a:pt x="97" y="213271"/>
                  </a:cubicBezTo>
                  <a:cubicBezTo>
                    <a:pt x="-1173" y="201841"/>
                    <a:pt x="10257" y="186601"/>
                    <a:pt x="22957" y="177711"/>
                  </a:cubicBezTo>
                  <a:cubicBezTo>
                    <a:pt x="39467" y="166281"/>
                    <a:pt x="66137" y="162471"/>
                    <a:pt x="96617" y="161201"/>
                  </a:cubicBezTo>
                  <a:cubicBezTo>
                    <a:pt x="144877" y="157391"/>
                    <a:pt x="204567" y="175171"/>
                    <a:pt x="285847" y="177711"/>
                  </a:cubicBezTo>
                  <a:cubicBezTo>
                    <a:pt x="428087" y="184061"/>
                    <a:pt x="809087" y="140881"/>
                    <a:pt x="881477" y="167551"/>
                  </a:cubicBezTo>
                  <a:cubicBezTo>
                    <a:pt x="900527" y="175171"/>
                    <a:pt x="910687" y="184061"/>
                    <a:pt x="911957" y="194221"/>
                  </a:cubicBezTo>
                  <a:cubicBezTo>
                    <a:pt x="913227" y="204381"/>
                    <a:pt x="905607" y="219621"/>
                    <a:pt x="889097" y="228511"/>
                  </a:cubicBezTo>
                  <a:cubicBezTo>
                    <a:pt x="833217" y="257721"/>
                    <a:pt x="485237" y="255181"/>
                    <a:pt x="425547" y="229781"/>
                  </a:cubicBezTo>
                  <a:cubicBezTo>
                    <a:pt x="407767" y="223431"/>
                    <a:pt x="400147" y="210731"/>
                    <a:pt x="397607" y="201841"/>
                  </a:cubicBezTo>
                  <a:cubicBezTo>
                    <a:pt x="396337" y="194221"/>
                    <a:pt x="400147" y="186601"/>
                    <a:pt x="403957" y="180251"/>
                  </a:cubicBezTo>
                  <a:cubicBezTo>
                    <a:pt x="410307" y="175171"/>
                    <a:pt x="415387" y="172631"/>
                    <a:pt x="430627" y="170091"/>
                  </a:cubicBezTo>
                  <a:cubicBezTo>
                    <a:pt x="495397" y="158661"/>
                    <a:pt x="802737" y="206921"/>
                    <a:pt x="983077" y="214541"/>
                  </a:cubicBezTo>
                  <a:cubicBezTo>
                    <a:pt x="1155797" y="222161"/>
                    <a:pt x="1371697" y="210731"/>
                    <a:pt x="1491077" y="217081"/>
                  </a:cubicBezTo>
                  <a:cubicBezTo>
                    <a:pt x="1557117" y="220891"/>
                    <a:pt x="1619347" y="215811"/>
                    <a:pt x="1643477" y="232321"/>
                  </a:cubicBezTo>
                  <a:cubicBezTo>
                    <a:pt x="1654907" y="239941"/>
                    <a:pt x="1659987" y="253911"/>
                    <a:pt x="1659987" y="262801"/>
                  </a:cubicBezTo>
                  <a:cubicBezTo>
                    <a:pt x="1658717" y="271691"/>
                    <a:pt x="1652367" y="281851"/>
                    <a:pt x="1637127" y="288201"/>
                  </a:cubicBezTo>
                  <a:cubicBezTo>
                    <a:pt x="1572357" y="316141"/>
                    <a:pt x="1085947" y="308521"/>
                    <a:pt x="1024987" y="275501"/>
                  </a:cubicBezTo>
                  <a:cubicBezTo>
                    <a:pt x="1011017" y="266611"/>
                    <a:pt x="1005937" y="255181"/>
                    <a:pt x="1005937" y="246291"/>
                  </a:cubicBezTo>
                  <a:cubicBezTo>
                    <a:pt x="1007207" y="236131"/>
                    <a:pt x="1019907" y="220891"/>
                    <a:pt x="1033877" y="215811"/>
                  </a:cubicBezTo>
                  <a:cubicBezTo>
                    <a:pt x="1056737" y="208191"/>
                    <a:pt x="1091027" y="227241"/>
                    <a:pt x="1139287" y="229781"/>
                  </a:cubicBezTo>
                  <a:cubicBezTo>
                    <a:pt x="1245967" y="237401"/>
                    <a:pt x="1585057" y="204381"/>
                    <a:pt x="1649827" y="228511"/>
                  </a:cubicBezTo>
                  <a:cubicBezTo>
                    <a:pt x="1667607" y="236131"/>
                    <a:pt x="1677767" y="246291"/>
                    <a:pt x="1680307" y="255181"/>
                  </a:cubicBezTo>
                  <a:cubicBezTo>
                    <a:pt x="1681577" y="264071"/>
                    <a:pt x="1675227" y="275501"/>
                    <a:pt x="1670147" y="281851"/>
                  </a:cubicBezTo>
                  <a:cubicBezTo>
                    <a:pt x="1665067" y="285661"/>
                    <a:pt x="1661257" y="286931"/>
                    <a:pt x="1649827" y="289471"/>
                  </a:cubicBezTo>
                  <a:cubicBezTo>
                    <a:pt x="1581247" y="300901"/>
                    <a:pt x="999587" y="312331"/>
                    <a:pt x="927197" y="280581"/>
                  </a:cubicBezTo>
                  <a:cubicBezTo>
                    <a:pt x="911957" y="274231"/>
                    <a:pt x="905607" y="265341"/>
                    <a:pt x="904337" y="256451"/>
                  </a:cubicBezTo>
                  <a:cubicBezTo>
                    <a:pt x="903067" y="246291"/>
                    <a:pt x="909417" y="231051"/>
                    <a:pt x="923387" y="222161"/>
                  </a:cubicBezTo>
                  <a:cubicBezTo>
                    <a:pt x="957677" y="199301"/>
                    <a:pt x="1068167" y="204381"/>
                    <a:pt x="1167227" y="199301"/>
                  </a:cubicBezTo>
                  <a:cubicBezTo>
                    <a:pt x="1323437" y="191681"/>
                    <a:pt x="1693007" y="170091"/>
                    <a:pt x="1765397" y="198031"/>
                  </a:cubicBezTo>
                  <a:cubicBezTo>
                    <a:pt x="1784447" y="204381"/>
                    <a:pt x="1795877" y="214541"/>
                    <a:pt x="1797147" y="224701"/>
                  </a:cubicBezTo>
                  <a:cubicBezTo>
                    <a:pt x="1798417" y="234861"/>
                    <a:pt x="1789527" y="250101"/>
                    <a:pt x="1773017" y="258991"/>
                  </a:cubicBezTo>
                  <a:cubicBezTo>
                    <a:pt x="1717137" y="288201"/>
                    <a:pt x="1351377" y="290741"/>
                    <a:pt x="1301847" y="256451"/>
                  </a:cubicBezTo>
                  <a:cubicBezTo>
                    <a:pt x="1287877" y="246291"/>
                    <a:pt x="1284067" y="227241"/>
                    <a:pt x="1287877" y="217081"/>
                  </a:cubicBezTo>
                  <a:cubicBezTo>
                    <a:pt x="1290417" y="208191"/>
                    <a:pt x="1300577" y="201841"/>
                    <a:pt x="1317087" y="196761"/>
                  </a:cubicBezTo>
                  <a:cubicBezTo>
                    <a:pt x="1378047" y="178981"/>
                    <a:pt x="1638397" y="196761"/>
                    <a:pt x="1766667" y="203111"/>
                  </a:cubicBezTo>
                  <a:cubicBezTo>
                    <a:pt x="1861917" y="206921"/>
                    <a:pt x="1957167" y="208191"/>
                    <a:pt x="2014317" y="223431"/>
                  </a:cubicBezTo>
                  <a:cubicBezTo>
                    <a:pt x="2046067" y="231051"/>
                    <a:pt x="2066387" y="252641"/>
                    <a:pt x="2086707" y="256451"/>
                  </a:cubicBezTo>
                  <a:cubicBezTo>
                    <a:pt x="2098137" y="257721"/>
                    <a:pt x="2108297" y="250101"/>
                    <a:pt x="2117187" y="253911"/>
                  </a:cubicBezTo>
                  <a:cubicBezTo>
                    <a:pt x="2124807" y="257721"/>
                    <a:pt x="2134967" y="269151"/>
                    <a:pt x="2136237" y="278041"/>
                  </a:cubicBezTo>
                  <a:cubicBezTo>
                    <a:pt x="2137507" y="286931"/>
                    <a:pt x="2133697" y="298361"/>
                    <a:pt x="2127347" y="307251"/>
                  </a:cubicBezTo>
                  <a:cubicBezTo>
                    <a:pt x="2118457" y="319951"/>
                    <a:pt x="2098137" y="333921"/>
                    <a:pt x="2081627" y="341541"/>
                  </a:cubicBezTo>
                  <a:cubicBezTo>
                    <a:pt x="2065117" y="347891"/>
                    <a:pt x="2051147" y="347891"/>
                    <a:pt x="2027017" y="349161"/>
                  </a:cubicBezTo>
                  <a:cubicBezTo>
                    <a:pt x="1985107" y="351701"/>
                    <a:pt x="1874617" y="350431"/>
                    <a:pt x="1844137" y="337731"/>
                  </a:cubicBezTo>
                  <a:cubicBezTo>
                    <a:pt x="1832707" y="332651"/>
                    <a:pt x="1826357" y="326301"/>
                    <a:pt x="1823817" y="317411"/>
                  </a:cubicBezTo>
                  <a:cubicBezTo>
                    <a:pt x="1821277" y="309791"/>
                    <a:pt x="1820007" y="298361"/>
                    <a:pt x="1827627" y="289471"/>
                  </a:cubicBezTo>
                  <a:cubicBezTo>
                    <a:pt x="1850487" y="265341"/>
                    <a:pt x="1993997" y="234861"/>
                    <a:pt x="2046067" y="228511"/>
                  </a:cubicBezTo>
                  <a:cubicBezTo>
                    <a:pt x="2074007" y="224701"/>
                    <a:pt x="2096867" y="220891"/>
                    <a:pt x="2112107" y="229781"/>
                  </a:cubicBezTo>
                  <a:cubicBezTo>
                    <a:pt x="2123537" y="236131"/>
                    <a:pt x="2134967" y="252641"/>
                    <a:pt x="2134967" y="262801"/>
                  </a:cubicBezTo>
                  <a:cubicBezTo>
                    <a:pt x="2133697" y="271691"/>
                    <a:pt x="2126077" y="281851"/>
                    <a:pt x="2112107" y="288201"/>
                  </a:cubicBezTo>
                  <a:cubicBezTo>
                    <a:pt x="2070197" y="305981"/>
                    <a:pt x="1916527" y="290741"/>
                    <a:pt x="1825087" y="284391"/>
                  </a:cubicBezTo>
                  <a:cubicBezTo>
                    <a:pt x="1737457" y="278041"/>
                    <a:pt x="1607917" y="270421"/>
                    <a:pt x="1571087" y="252641"/>
                  </a:cubicBezTo>
                  <a:cubicBezTo>
                    <a:pt x="1559657" y="247561"/>
                    <a:pt x="1554577" y="241211"/>
                    <a:pt x="1552037" y="233591"/>
                  </a:cubicBezTo>
                  <a:cubicBezTo>
                    <a:pt x="1549497" y="227241"/>
                    <a:pt x="1549497" y="218351"/>
                    <a:pt x="1553307" y="212001"/>
                  </a:cubicBezTo>
                  <a:cubicBezTo>
                    <a:pt x="1555847" y="205651"/>
                    <a:pt x="1562197" y="200571"/>
                    <a:pt x="1574897" y="194221"/>
                  </a:cubicBezTo>
                  <a:cubicBezTo>
                    <a:pt x="1607917" y="180251"/>
                    <a:pt x="1708247" y="171361"/>
                    <a:pt x="1789527" y="161201"/>
                  </a:cubicBezTo>
                  <a:cubicBezTo>
                    <a:pt x="1894937" y="147231"/>
                    <a:pt x="2114647" y="105321"/>
                    <a:pt x="2154017" y="125641"/>
                  </a:cubicBezTo>
                  <a:cubicBezTo>
                    <a:pt x="2165447" y="131991"/>
                    <a:pt x="2167987" y="140881"/>
                    <a:pt x="2169257" y="149771"/>
                  </a:cubicBezTo>
                  <a:cubicBezTo>
                    <a:pt x="2169257" y="157391"/>
                    <a:pt x="2165447" y="168821"/>
                    <a:pt x="2157827" y="175171"/>
                  </a:cubicBezTo>
                  <a:cubicBezTo>
                    <a:pt x="2142587" y="184061"/>
                    <a:pt x="2113377" y="178981"/>
                    <a:pt x="2074007" y="178981"/>
                  </a:cubicBezTo>
                  <a:cubicBezTo>
                    <a:pt x="1988917" y="177711"/>
                    <a:pt x="1708247" y="173901"/>
                    <a:pt x="1657447" y="152311"/>
                  </a:cubicBezTo>
                  <a:cubicBezTo>
                    <a:pt x="1644747" y="147231"/>
                    <a:pt x="1638397" y="142151"/>
                    <a:pt x="1635857" y="133261"/>
                  </a:cubicBezTo>
                  <a:cubicBezTo>
                    <a:pt x="1633317" y="124371"/>
                    <a:pt x="1633317" y="109131"/>
                    <a:pt x="1644747" y="100241"/>
                  </a:cubicBezTo>
                  <a:cubicBezTo>
                    <a:pt x="1694277" y="60871"/>
                    <a:pt x="2220057" y="67221"/>
                    <a:pt x="2281017" y="102781"/>
                  </a:cubicBezTo>
                  <a:cubicBezTo>
                    <a:pt x="2294987" y="111671"/>
                    <a:pt x="2298797" y="125641"/>
                    <a:pt x="2298797" y="134531"/>
                  </a:cubicBezTo>
                  <a:cubicBezTo>
                    <a:pt x="2297527" y="144691"/>
                    <a:pt x="2292447" y="152311"/>
                    <a:pt x="2282287" y="159931"/>
                  </a:cubicBezTo>
                  <a:cubicBezTo>
                    <a:pt x="2254347" y="181521"/>
                    <a:pt x="2147667" y="213271"/>
                    <a:pt x="2091787" y="227241"/>
                  </a:cubicBezTo>
                  <a:cubicBezTo>
                    <a:pt x="2048607" y="238671"/>
                    <a:pt x="2019397" y="241211"/>
                    <a:pt x="1977487" y="247561"/>
                  </a:cubicBezTo>
                  <a:cubicBezTo>
                    <a:pt x="1925417" y="256451"/>
                    <a:pt x="1868267" y="270421"/>
                    <a:pt x="1807307" y="275501"/>
                  </a:cubicBezTo>
                  <a:cubicBezTo>
                    <a:pt x="1734917" y="280581"/>
                    <a:pt x="1614267" y="288201"/>
                    <a:pt x="1573627" y="275501"/>
                  </a:cubicBezTo>
                  <a:cubicBezTo>
                    <a:pt x="1557117" y="271691"/>
                    <a:pt x="1546957" y="264071"/>
                    <a:pt x="1543147" y="255181"/>
                  </a:cubicBezTo>
                  <a:cubicBezTo>
                    <a:pt x="1540607" y="246291"/>
                    <a:pt x="1540607" y="229781"/>
                    <a:pt x="1552037" y="219621"/>
                  </a:cubicBezTo>
                  <a:cubicBezTo>
                    <a:pt x="1600297" y="181521"/>
                    <a:pt x="2047337" y="176441"/>
                    <a:pt x="2119727" y="203111"/>
                  </a:cubicBezTo>
                  <a:cubicBezTo>
                    <a:pt x="2140047" y="210731"/>
                    <a:pt x="2150207" y="223431"/>
                    <a:pt x="2152747" y="233591"/>
                  </a:cubicBezTo>
                  <a:cubicBezTo>
                    <a:pt x="2155287" y="241211"/>
                    <a:pt x="2152747" y="251371"/>
                    <a:pt x="2147667" y="257721"/>
                  </a:cubicBezTo>
                  <a:cubicBezTo>
                    <a:pt x="2141317" y="264071"/>
                    <a:pt x="2132427" y="269151"/>
                    <a:pt x="2118457" y="271691"/>
                  </a:cubicBezTo>
                  <a:cubicBezTo>
                    <a:pt x="2082897" y="278041"/>
                    <a:pt x="2001617" y="251371"/>
                    <a:pt x="1922877" y="243751"/>
                  </a:cubicBezTo>
                  <a:cubicBezTo>
                    <a:pt x="1808577" y="234861"/>
                    <a:pt x="1552037" y="261531"/>
                    <a:pt x="1497427" y="232321"/>
                  </a:cubicBezTo>
                  <a:cubicBezTo>
                    <a:pt x="1478377" y="222161"/>
                    <a:pt x="1470757" y="205651"/>
                    <a:pt x="1470757" y="194221"/>
                  </a:cubicBezTo>
                  <a:cubicBezTo>
                    <a:pt x="1472027" y="184061"/>
                    <a:pt x="1480917" y="172631"/>
                    <a:pt x="1497427" y="165011"/>
                  </a:cubicBezTo>
                  <a:cubicBezTo>
                    <a:pt x="1552037" y="139611"/>
                    <a:pt x="1859377" y="138341"/>
                    <a:pt x="1921607" y="161201"/>
                  </a:cubicBezTo>
                  <a:cubicBezTo>
                    <a:pt x="1943197" y="170091"/>
                    <a:pt x="1955897" y="181521"/>
                    <a:pt x="1958437" y="194221"/>
                  </a:cubicBezTo>
                  <a:cubicBezTo>
                    <a:pt x="1960977" y="205651"/>
                    <a:pt x="1953357" y="222161"/>
                    <a:pt x="1939387" y="231051"/>
                  </a:cubicBezTo>
                  <a:cubicBezTo>
                    <a:pt x="1897477" y="256451"/>
                    <a:pt x="1663797" y="258991"/>
                    <a:pt x="1616807" y="233591"/>
                  </a:cubicBezTo>
                  <a:cubicBezTo>
                    <a:pt x="1599027" y="224701"/>
                    <a:pt x="1587597" y="205651"/>
                    <a:pt x="1588867" y="194221"/>
                  </a:cubicBezTo>
                  <a:cubicBezTo>
                    <a:pt x="1590137" y="181521"/>
                    <a:pt x="1625697" y="162471"/>
                    <a:pt x="1625697" y="162471"/>
                  </a:cubicBezTo>
                </a:path>
              </a:pathLst>
            </a:custGeom>
            <a:solidFill>
              <a:srgbClr val="FFFFFF"/>
            </a:solidFill>
            <a:ln cap="sq">
              <a:noFill/>
              <a:prstDash val="solid"/>
              <a:miter/>
            </a:ln>
          </p:spPr>
          <p:txBody>
            <a:bodyPr/>
            <a:lstStyle/>
            <a:p>
              <a:endParaRPr lang="en-GB"/>
            </a:p>
          </p:txBody>
        </p:sp>
      </p:grpSp>
      <p:sp>
        <p:nvSpPr>
          <p:cNvPr id="9" name="TextBox 9"/>
          <p:cNvSpPr txBox="1"/>
          <p:nvPr/>
        </p:nvSpPr>
        <p:spPr>
          <a:xfrm>
            <a:off x="1130090" y="1789144"/>
            <a:ext cx="7235415" cy="1541567"/>
          </a:xfrm>
          <a:prstGeom prst="rect">
            <a:avLst/>
          </a:prstGeom>
        </p:spPr>
        <p:txBody>
          <a:bodyPr lIns="0" tIns="0" rIns="0" bIns="0" rtlCol="0" anchor="t">
            <a:spAutoFit/>
          </a:bodyPr>
          <a:lstStyle/>
          <a:p>
            <a:pPr algn="ctr">
              <a:lnSpc>
                <a:spcPts val="2456"/>
              </a:lnSpc>
              <a:spcBef>
                <a:spcPct val="0"/>
              </a:spcBef>
            </a:pPr>
            <a:endParaRPr dirty="0"/>
          </a:p>
          <a:p>
            <a:pPr algn="ctr">
              <a:lnSpc>
                <a:spcPts val="2456"/>
              </a:lnSpc>
              <a:spcBef>
                <a:spcPct val="0"/>
              </a:spcBef>
            </a:pPr>
            <a:endParaRPr dirty="0"/>
          </a:p>
          <a:p>
            <a:pPr algn="ctr">
              <a:lnSpc>
                <a:spcPts val="2456"/>
              </a:lnSpc>
              <a:spcBef>
                <a:spcPct val="0"/>
              </a:spcBef>
            </a:pPr>
            <a:r>
              <a:rPr lang="en-US" sz="2047" dirty="0">
                <a:solidFill>
                  <a:srgbClr val="000000"/>
                </a:solidFill>
                <a:latin typeface="Arimo"/>
                <a:ea typeface="Arimo"/>
                <a:cs typeface="Arimo"/>
                <a:sym typeface="Arimo"/>
              </a:rPr>
              <a:t>Given the imbalance, a custom callback was implemented to track the weighted F1-score a more robust metric than accuracy and save the best model based on its performance.</a:t>
            </a:r>
          </a:p>
        </p:txBody>
      </p:sp>
      <p:sp>
        <p:nvSpPr>
          <p:cNvPr id="10" name="TextBox 10"/>
          <p:cNvSpPr txBox="1"/>
          <p:nvPr/>
        </p:nvSpPr>
        <p:spPr>
          <a:xfrm>
            <a:off x="430465" y="1377410"/>
            <a:ext cx="4897185" cy="408702"/>
          </a:xfrm>
          <a:prstGeom prst="rect">
            <a:avLst/>
          </a:prstGeom>
        </p:spPr>
        <p:txBody>
          <a:bodyPr wrap="square" lIns="0" tIns="0" rIns="0" bIns="0" rtlCol="0" anchor="t">
            <a:spAutoFit/>
          </a:bodyPr>
          <a:lstStyle/>
          <a:p>
            <a:pPr algn="ctr">
              <a:lnSpc>
                <a:spcPts val="3359"/>
              </a:lnSpc>
              <a:spcBef>
                <a:spcPct val="0"/>
              </a:spcBef>
            </a:pPr>
            <a:r>
              <a:rPr lang="en-US" sz="2799" dirty="0">
                <a:solidFill>
                  <a:srgbClr val="000000"/>
                </a:solidFill>
                <a:latin typeface="Arimo"/>
                <a:ea typeface="Arimo"/>
                <a:cs typeface="Arimo"/>
                <a:sym typeface="Arimo"/>
              </a:rPr>
              <a:t>Custom F1-Score Callback</a:t>
            </a:r>
          </a:p>
        </p:txBody>
      </p:sp>
      <p:sp>
        <p:nvSpPr>
          <p:cNvPr id="11" name="TextBox 11"/>
          <p:cNvSpPr txBox="1"/>
          <p:nvPr/>
        </p:nvSpPr>
        <p:spPr>
          <a:xfrm>
            <a:off x="693519" y="3665039"/>
            <a:ext cx="8108559" cy="1674946"/>
          </a:xfrm>
          <a:prstGeom prst="rect">
            <a:avLst/>
          </a:prstGeom>
        </p:spPr>
        <p:txBody>
          <a:bodyPr lIns="0" tIns="0" rIns="0" bIns="0" rtlCol="0" anchor="t">
            <a:spAutoFit/>
          </a:bodyPr>
          <a:lstStyle/>
          <a:p>
            <a:pPr algn="ctr">
              <a:lnSpc>
                <a:spcPts val="2165"/>
              </a:lnSpc>
            </a:pPr>
            <a:r>
              <a:rPr lang="en-US" sz="1804" dirty="0">
                <a:solidFill>
                  <a:srgbClr val="000000"/>
                </a:solidFill>
                <a:latin typeface="Arimo"/>
                <a:ea typeface="Arimo"/>
                <a:cs typeface="Arimo"/>
                <a:sym typeface="Arimo"/>
              </a:rPr>
              <a:t>Standard Callbacks Used:</a:t>
            </a:r>
          </a:p>
          <a:p>
            <a:pPr algn="ctr">
              <a:lnSpc>
                <a:spcPts val="2165"/>
              </a:lnSpc>
            </a:pPr>
            <a:endParaRPr lang="en-US" sz="1804" dirty="0">
              <a:solidFill>
                <a:srgbClr val="000000"/>
              </a:solidFill>
              <a:latin typeface="Arimo"/>
              <a:ea typeface="Arimo"/>
              <a:cs typeface="Arimo"/>
              <a:sym typeface="Arimo"/>
            </a:endParaRPr>
          </a:p>
          <a:p>
            <a:pPr marL="389527" lvl="1" indent="-194763" algn="ctr">
              <a:lnSpc>
                <a:spcPts val="2165"/>
              </a:lnSpc>
              <a:buFont typeface="Arial"/>
              <a:buChar char="•"/>
            </a:pPr>
            <a:r>
              <a:rPr lang="en-US" sz="1804" dirty="0">
                <a:solidFill>
                  <a:srgbClr val="000000"/>
                </a:solidFill>
                <a:latin typeface="Arimo"/>
                <a:ea typeface="Arimo"/>
                <a:cs typeface="Arimo"/>
                <a:sym typeface="Arimo"/>
              </a:rPr>
              <a:t>Checkpoint: Saves best model based on `</a:t>
            </a:r>
            <a:r>
              <a:rPr lang="en-US" sz="1804" dirty="0" err="1">
                <a:solidFill>
                  <a:srgbClr val="000000"/>
                </a:solidFill>
                <a:latin typeface="Arimo"/>
                <a:ea typeface="Arimo"/>
                <a:cs typeface="Arimo"/>
                <a:sym typeface="Arimo"/>
              </a:rPr>
              <a:t>val_loss</a:t>
            </a:r>
            <a:r>
              <a:rPr lang="en-US" sz="1804" dirty="0">
                <a:solidFill>
                  <a:srgbClr val="000000"/>
                </a:solidFill>
                <a:latin typeface="Arimo"/>
                <a:ea typeface="Arimo"/>
                <a:cs typeface="Arimo"/>
                <a:sym typeface="Arimo"/>
              </a:rPr>
              <a:t>`.</a:t>
            </a:r>
          </a:p>
          <a:p>
            <a:pPr marL="846727" lvl="2" indent="-194763" algn="ctr">
              <a:lnSpc>
                <a:spcPts val="2165"/>
              </a:lnSpc>
              <a:buFont typeface="Arial"/>
              <a:buChar char="•"/>
            </a:pPr>
            <a:r>
              <a:rPr lang="en-US" sz="1804" dirty="0" err="1">
                <a:solidFill>
                  <a:srgbClr val="000000"/>
                </a:solidFill>
                <a:latin typeface="Arimo"/>
                <a:ea typeface="Arimo"/>
                <a:cs typeface="Arimo"/>
                <a:sym typeface="Arimo"/>
              </a:rPr>
              <a:t>EarlyStopping</a:t>
            </a:r>
            <a:r>
              <a:rPr lang="en-US" sz="1804" dirty="0">
                <a:solidFill>
                  <a:srgbClr val="000000"/>
                </a:solidFill>
                <a:latin typeface="Arimo"/>
                <a:ea typeface="Arimo"/>
                <a:cs typeface="Arimo"/>
                <a:sym typeface="Arimo"/>
              </a:rPr>
              <a:t>: Halts training after 5 epochs of no `</a:t>
            </a:r>
            <a:r>
              <a:rPr lang="en-US" sz="1804" dirty="0" err="1">
                <a:solidFill>
                  <a:srgbClr val="000000"/>
                </a:solidFill>
                <a:latin typeface="Arimo"/>
                <a:ea typeface="Arimo"/>
                <a:cs typeface="Arimo"/>
                <a:sym typeface="Arimo"/>
              </a:rPr>
              <a:t>val_loss</a:t>
            </a:r>
            <a:r>
              <a:rPr lang="en-US" sz="1804" dirty="0">
                <a:solidFill>
                  <a:srgbClr val="000000"/>
                </a:solidFill>
                <a:latin typeface="Arimo"/>
                <a:ea typeface="Arimo"/>
                <a:cs typeface="Arimo"/>
                <a:sym typeface="Arimo"/>
              </a:rPr>
              <a:t>` improvement.</a:t>
            </a:r>
          </a:p>
          <a:p>
            <a:pPr algn="ctr">
              <a:lnSpc>
                <a:spcPts val="2165"/>
              </a:lnSpc>
            </a:pPr>
            <a:endParaRPr lang="en-US" sz="1804" dirty="0">
              <a:solidFill>
                <a:srgbClr val="000000"/>
              </a:solidFill>
              <a:latin typeface="Arimo"/>
              <a:ea typeface="Arimo"/>
              <a:cs typeface="Arimo"/>
              <a:sym typeface="Arimo"/>
            </a:endParaRPr>
          </a:p>
        </p:txBody>
      </p:sp>
    </p:spTree>
  </p:cSld>
  <p:clrMapOvr>
    <a:masterClrMapping/>
  </p:clrMapOvr>
  <p:transition>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902825" cy="1116519"/>
            <a:chOff x="0" y="0"/>
            <a:chExt cx="13203767" cy="1488693"/>
          </a:xfrm>
        </p:grpSpPr>
        <p:sp>
          <p:nvSpPr>
            <p:cNvPr id="3" name="Freeform 3"/>
            <p:cNvSpPr/>
            <p:nvPr/>
          </p:nvSpPr>
          <p:spPr>
            <a:xfrm>
              <a:off x="0" y="0"/>
              <a:ext cx="13203810" cy="1488701"/>
            </a:xfrm>
            <a:custGeom>
              <a:avLst/>
              <a:gdLst/>
              <a:ahLst/>
              <a:cxnLst/>
              <a:rect l="l" t="t" r="r" b="b"/>
              <a:pathLst>
                <a:path w="13203810" h="1488701">
                  <a:moveTo>
                    <a:pt x="0" y="0"/>
                  </a:moveTo>
                  <a:lnTo>
                    <a:pt x="13203810" y="0"/>
                  </a:lnTo>
                  <a:lnTo>
                    <a:pt x="13203810" y="1488701"/>
                  </a:lnTo>
                  <a:lnTo>
                    <a:pt x="0" y="1488701"/>
                  </a:lnTo>
                  <a:close/>
                </a:path>
              </a:pathLst>
            </a:custGeom>
            <a:solidFill>
              <a:srgbClr val="193EB0"/>
            </a:solidFill>
          </p:spPr>
          <p:txBody>
            <a:bodyPr/>
            <a:lstStyle/>
            <a:p>
              <a:endParaRPr lang="en-GB"/>
            </a:p>
          </p:txBody>
        </p:sp>
      </p:grpSp>
      <p:sp>
        <p:nvSpPr>
          <p:cNvPr id="4" name="TextBox 4"/>
          <p:cNvSpPr txBox="1"/>
          <p:nvPr/>
        </p:nvSpPr>
        <p:spPr>
          <a:xfrm>
            <a:off x="213488" y="2972134"/>
            <a:ext cx="2089874" cy="880824"/>
          </a:xfrm>
          <a:prstGeom prst="rect">
            <a:avLst/>
          </a:prstGeom>
        </p:spPr>
        <p:txBody>
          <a:bodyPr lIns="0" tIns="0" rIns="0" bIns="0" rtlCol="0" anchor="t">
            <a:spAutoFit/>
          </a:bodyPr>
          <a:lstStyle/>
          <a:p>
            <a:pPr algn="l">
              <a:lnSpc>
                <a:spcPts val="3359"/>
              </a:lnSpc>
            </a:pPr>
            <a:r>
              <a:rPr lang="en-US" sz="2799">
                <a:solidFill>
                  <a:srgbClr val="FFFFFF"/>
                </a:solidFill>
                <a:latin typeface="Arimo"/>
                <a:ea typeface="Arimo"/>
                <a:cs typeface="Arimo"/>
                <a:sym typeface="Arimo"/>
              </a:rPr>
              <a:t>Test and Evaluation</a:t>
            </a:r>
          </a:p>
        </p:txBody>
      </p:sp>
      <p:grpSp>
        <p:nvGrpSpPr>
          <p:cNvPr id="5" name="Group 5"/>
          <p:cNvGrpSpPr/>
          <p:nvPr/>
        </p:nvGrpSpPr>
        <p:grpSpPr>
          <a:xfrm>
            <a:off x="6093142" y="1702117"/>
            <a:ext cx="1800225" cy="352425"/>
            <a:chOff x="0" y="0"/>
            <a:chExt cx="2400300" cy="469900"/>
          </a:xfrm>
        </p:grpSpPr>
        <p:sp>
          <p:nvSpPr>
            <p:cNvPr id="6" name="Freeform 6"/>
            <p:cNvSpPr/>
            <p:nvPr/>
          </p:nvSpPr>
          <p:spPr>
            <a:xfrm>
              <a:off x="50703" y="49619"/>
              <a:ext cx="2298960" cy="370892"/>
            </a:xfrm>
            <a:custGeom>
              <a:avLst/>
              <a:gdLst/>
              <a:ahLst/>
              <a:cxnLst/>
              <a:rect l="l" t="t" r="r" b="b"/>
              <a:pathLst>
                <a:path w="2298960" h="370892">
                  <a:moveTo>
                    <a:pt x="1625697" y="162471"/>
                  </a:moveTo>
                  <a:cubicBezTo>
                    <a:pt x="1947007" y="170091"/>
                    <a:pt x="1957167" y="182791"/>
                    <a:pt x="1958437" y="194221"/>
                  </a:cubicBezTo>
                  <a:cubicBezTo>
                    <a:pt x="1959707" y="205651"/>
                    <a:pt x="1954627" y="222161"/>
                    <a:pt x="1939387" y="231051"/>
                  </a:cubicBezTo>
                  <a:cubicBezTo>
                    <a:pt x="1888587" y="261531"/>
                    <a:pt x="1553307" y="261531"/>
                    <a:pt x="1497427" y="232321"/>
                  </a:cubicBezTo>
                  <a:cubicBezTo>
                    <a:pt x="1478377" y="222161"/>
                    <a:pt x="1469487" y="205651"/>
                    <a:pt x="1470757" y="194221"/>
                  </a:cubicBezTo>
                  <a:cubicBezTo>
                    <a:pt x="1472027" y="182791"/>
                    <a:pt x="1484727" y="171361"/>
                    <a:pt x="1505047" y="163741"/>
                  </a:cubicBezTo>
                  <a:cubicBezTo>
                    <a:pt x="1566007" y="142151"/>
                    <a:pt x="1807307" y="173901"/>
                    <a:pt x="1922877" y="182791"/>
                  </a:cubicBezTo>
                  <a:cubicBezTo>
                    <a:pt x="2006697" y="189141"/>
                    <a:pt x="2104487" y="185331"/>
                    <a:pt x="2134967" y="206921"/>
                  </a:cubicBezTo>
                  <a:cubicBezTo>
                    <a:pt x="2148937" y="215811"/>
                    <a:pt x="2155287" y="231051"/>
                    <a:pt x="2152747" y="242481"/>
                  </a:cubicBezTo>
                  <a:cubicBezTo>
                    <a:pt x="2151477" y="253911"/>
                    <a:pt x="2138777" y="264071"/>
                    <a:pt x="2118457" y="271691"/>
                  </a:cubicBezTo>
                  <a:cubicBezTo>
                    <a:pt x="2046067" y="298361"/>
                    <a:pt x="1642207" y="297091"/>
                    <a:pt x="1573627" y="275501"/>
                  </a:cubicBezTo>
                  <a:cubicBezTo>
                    <a:pt x="1555847" y="270421"/>
                    <a:pt x="1546957" y="264071"/>
                    <a:pt x="1543147" y="255181"/>
                  </a:cubicBezTo>
                  <a:cubicBezTo>
                    <a:pt x="1540607" y="246291"/>
                    <a:pt x="1541877" y="228511"/>
                    <a:pt x="1552037" y="219621"/>
                  </a:cubicBezTo>
                  <a:cubicBezTo>
                    <a:pt x="1581247" y="196761"/>
                    <a:pt x="1720947" y="220891"/>
                    <a:pt x="1807307" y="213271"/>
                  </a:cubicBezTo>
                  <a:cubicBezTo>
                    <a:pt x="1896207" y="204381"/>
                    <a:pt x="2000347" y="190411"/>
                    <a:pt x="2081627" y="168821"/>
                  </a:cubicBezTo>
                  <a:cubicBezTo>
                    <a:pt x="2147667" y="151041"/>
                    <a:pt x="2223867" y="102781"/>
                    <a:pt x="2258157" y="100241"/>
                  </a:cubicBezTo>
                  <a:cubicBezTo>
                    <a:pt x="2272127" y="100241"/>
                    <a:pt x="2281017" y="101511"/>
                    <a:pt x="2287367" y="107861"/>
                  </a:cubicBezTo>
                  <a:cubicBezTo>
                    <a:pt x="2293717" y="112941"/>
                    <a:pt x="2300067" y="126911"/>
                    <a:pt x="2298797" y="134531"/>
                  </a:cubicBezTo>
                  <a:cubicBezTo>
                    <a:pt x="2296257" y="144691"/>
                    <a:pt x="2291177" y="156121"/>
                    <a:pt x="2274667" y="162471"/>
                  </a:cubicBezTo>
                  <a:cubicBezTo>
                    <a:pt x="2208627" y="192951"/>
                    <a:pt x="1736187" y="176441"/>
                    <a:pt x="1665067" y="153581"/>
                  </a:cubicBezTo>
                  <a:cubicBezTo>
                    <a:pt x="1647287" y="148501"/>
                    <a:pt x="1638397" y="143421"/>
                    <a:pt x="1635857" y="133261"/>
                  </a:cubicBezTo>
                  <a:cubicBezTo>
                    <a:pt x="1633317" y="124371"/>
                    <a:pt x="1638397" y="104051"/>
                    <a:pt x="1651097" y="95161"/>
                  </a:cubicBezTo>
                  <a:cubicBezTo>
                    <a:pt x="1673957" y="79921"/>
                    <a:pt x="1737457" y="90081"/>
                    <a:pt x="1797147" y="92621"/>
                  </a:cubicBezTo>
                  <a:cubicBezTo>
                    <a:pt x="1891127" y="96431"/>
                    <a:pt x="2127347" y="98971"/>
                    <a:pt x="2160367" y="130721"/>
                  </a:cubicBezTo>
                  <a:cubicBezTo>
                    <a:pt x="2170527" y="139611"/>
                    <a:pt x="2169257" y="154851"/>
                    <a:pt x="2166717" y="163741"/>
                  </a:cubicBezTo>
                  <a:cubicBezTo>
                    <a:pt x="2162907" y="171361"/>
                    <a:pt x="2157827" y="175171"/>
                    <a:pt x="2143857" y="180251"/>
                  </a:cubicBezTo>
                  <a:cubicBezTo>
                    <a:pt x="2084167" y="205651"/>
                    <a:pt x="1658717" y="269151"/>
                    <a:pt x="1586327" y="253911"/>
                  </a:cubicBezTo>
                  <a:cubicBezTo>
                    <a:pt x="1566007" y="250101"/>
                    <a:pt x="1555847" y="242481"/>
                    <a:pt x="1552037" y="233591"/>
                  </a:cubicBezTo>
                  <a:cubicBezTo>
                    <a:pt x="1548227" y="224701"/>
                    <a:pt x="1552037" y="206921"/>
                    <a:pt x="1560927" y="200571"/>
                  </a:cubicBezTo>
                  <a:cubicBezTo>
                    <a:pt x="1582517" y="186601"/>
                    <a:pt x="1649827" y="214541"/>
                    <a:pt x="1712057" y="219621"/>
                  </a:cubicBezTo>
                  <a:cubicBezTo>
                    <a:pt x="1814927" y="227241"/>
                    <a:pt x="2075277" y="208191"/>
                    <a:pt x="2118457" y="232321"/>
                  </a:cubicBezTo>
                  <a:cubicBezTo>
                    <a:pt x="2129887" y="238671"/>
                    <a:pt x="2133697" y="247561"/>
                    <a:pt x="2134967" y="255181"/>
                  </a:cubicBezTo>
                  <a:cubicBezTo>
                    <a:pt x="2134967" y="265341"/>
                    <a:pt x="2128617" y="279311"/>
                    <a:pt x="2118457" y="285661"/>
                  </a:cubicBezTo>
                  <a:cubicBezTo>
                    <a:pt x="2104487" y="294551"/>
                    <a:pt x="2076547" y="285661"/>
                    <a:pt x="2047337" y="289471"/>
                  </a:cubicBezTo>
                  <a:cubicBezTo>
                    <a:pt x="1997807" y="297091"/>
                    <a:pt x="1887317" y="347891"/>
                    <a:pt x="1851757" y="339001"/>
                  </a:cubicBezTo>
                  <a:cubicBezTo>
                    <a:pt x="1835247" y="335191"/>
                    <a:pt x="1822547" y="321221"/>
                    <a:pt x="1822547" y="311061"/>
                  </a:cubicBezTo>
                  <a:cubicBezTo>
                    <a:pt x="1821277" y="300901"/>
                    <a:pt x="1831437" y="284391"/>
                    <a:pt x="1846677" y="278041"/>
                  </a:cubicBezTo>
                  <a:cubicBezTo>
                    <a:pt x="1877157" y="262801"/>
                    <a:pt x="1980027" y="297091"/>
                    <a:pt x="2028287" y="288201"/>
                  </a:cubicBezTo>
                  <a:cubicBezTo>
                    <a:pt x="2061307" y="281851"/>
                    <a:pt x="2090517" y="248831"/>
                    <a:pt x="2109567" y="251371"/>
                  </a:cubicBezTo>
                  <a:cubicBezTo>
                    <a:pt x="2122267" y="253911"/>
                    <a:pt x="2133697" y="267881"/>
                    <a:pt x="2136237" y="278041"/>
                  </a:cubicBezTo>
                  <a:cubicBezTo>
                    <a:pt x="2137507" y="288201"/>
                    <a:pt x="2133697" y="305981"/>
                    <a:pt x="2120997" y="312331"/>
                  </a:cubicBezTo>
                  <a:cubicBezTo>
                    <a:pt x="2089247" y="328841"/>
                    <a:pt x="1982567" y="280581"/>
                    <a:pt x="1888587" y="271691"/>
                  </a:cubicBezTo>
                  <a:cubicBezTo>
                    <a:pt x="1739997" y="256451"/>
                    <a:pt x="1383127" y="278041"/>
                    <a:pt x="1317087" y="260261"/>
                  </a:cubicBezTo>
                  <a:cubicBezTo>
                    <a:pt x="1301847" y="256451"/>
                    <a:pt x="1295497" y="253911"/>
                    <a:pt x="1290417" y="246291"/>
                  </a:cubicBezTo>
                  <a:cubicBezTo>
                    <a:pt x="1285337" y="238671"/>
                    <a:pt x="1286607" y="219621"/>
                    <a:pt x="1291687" y="210731"/>
                  </a:cubicBezTo>
                  <a:cubicBezTo>
                    <a:pt x="1295497" y="203111"/>
                    <a:pt x="1301847" y="200571"/>
                    <a:pt x="1317087" y="196761"/>
                  </a:cubicBezTo>
                  <a:cubicBezTo>
                    <a:pt x="1374237" y="182791"/>
                    <a:pt x="1713327" y="187871"/>
                    <a:pt x="1765397" y="198031"/>
                  </a:cubicBezTo>
                  <a:cubicBezTo>
                    <a:pt x="1776827" y="199301"/>
                    <a:pt x="1780637" y="200571"/>
                    <a:pt x="1785717" y="205651"/>
                  </a:cubicBezTo>
                  <a:cubicBezTo>
                    <a:pt x="1792067" y="210731"/>
                    <a:pt x="1798417" y="224701"/>
                    <a:pt x="1797147" y="232321"/>
                  </a:cubicBezTo>
                  <a:cubicBezTo>
                    <a:pt x="1794607" y="242481"/>
                    <a:pt x="1785717" y="252641"/>
                    <a:pt x="1765397" y="260261"/>
                  </a:cubicBezTo>
                  <a:cubicBezTo>
                    <a:pt x="1679037" y="293281"/>
                    <a:pt x="1023717" y="229781"/>
                    <a:pt x="952597" y="260261"/>
                  </a:cubicBezTo>
                  <a:cubicBezTo>
                    <a:pt x="939897" y="266611"/>
                    <a:pt x="941167" y="280581"/>
                    <a:pt x="934817" y="280581"/>
                  </a:cubicBezTo>
                  <a:cubicBezTo>
                    <a:pt x="925927" y="281851"/>
                    <a:pt x="909417" y="271691"/>
                    <a:pt x="905607" y="262801"/>
                  </a:cubicBezTo>
                  <a:cubicBezTo>
                    <a:pt x="901797" y="253911"/>
                    <a:pt x="901797" y="238671"/>
                    <a:pt x="913227" y="229781"/>
                  </a:cubicBezTo>
                  <a:cubicBezTo>
                    <a:pt x="964027" y="187871"/>
                    <a:pt x="1568547" y="198031"/>
                    <a:pt x="1649827" y="228511"/>
                  </a:cubicBezTo>
                  <a:cubicBezTo>
                    <a:pt x="1668877" y="236131"/>
                    <a:pt x="1676497" y="246291"/>
                    <a:pt x="1680307" y="255181"/>
                  </a:cubicBezTo>
                  <a:cubicBezTo>
                    <a:pt x="1681577" y="261531"/>
                    <a:pt x="1679037" y="270421"/>
                    <a:pt x="1675227" y="275501"/>
                  </a:cubicBezTo>
                  <a:cubicBezTo>
                    <a:pt x="1670147" y="281851"/>
                    <a:pt x="1663797" y="285661"/>
                    <a:pt x="1649827" y="289471"/>
                  </a:cubicBezTo>
                  <a:cubicBezTo>
                    <a:pt x="1588867" y="303441"/>
                    <a:pt x="1245967" y="293281"/>
                    <a:pt x="1139287" y="288201"/>
                  </a:cubicBezTo>
                  <a:cubicBezTo>
                    <a:pt x="1091027" y="285661"/>
                    <a:pt x="1055467" y="286931"/>
                    <a:pt x="1032607" y="276771"/>
                  </a:cubicBezTo>
                  <a:cubicBezTo>
                    <a:pt x="1019907" y="271691"/>
                    <a:pt x="1009747" y="262801"/>
                    <a:pt x="1007207" y="253911"/>
                  </a:cubicBezTo>
                  <a:cubicBezTo>
                    <a:pt x="1004667" y="245021"/>
                    <a:pt x="1009747" y="232321"/>
                    <a:pt x="1014827" y="225971"/>
                  </a:cubicBezTo>
                  <a:cubicBezTo>
                    <a:pt x="1018637" y="219621"/>
                    <a:pt x="1022447" y="218351"/>
                    <a:pt x="1033877" y="215811"/>
                  </a:cubicBezTo>
                  <a:cubicBezTo>
                    <a:pt x="1094837" y="203111"/>
                    <a:pt x="1558387" y="200571"/>
                    <a:pt x="1629507" y="228511"/>
                  </a:cubicBezTo>
                  <a:cubicBezTo>
                    <a:pt x="1648557" y="236131"/>
                    <a:pt x="1657447" y="246291"/>
                    <a:pt x="1659987" y="255181"/>
                  </a:cubicBezTo>
                  <a:cubicBezTo>
                    <a:pt x="1661257" y="264071"/>
                    <a:pt x="1654907" y="275501"/>
                    <a:pt x="1649827" y="281851"/>
                  </a:cubicBezTo>
                  <a:cubicBezTo>
                    <a:pt x="1644747" y="285661"/>
                    <a:pt x="1640937" y="286931"/>
                    <a:pt x="1629507" y="288201"/>
                  </a:cubicBezTo>
                  <a:cubicBezTo>
                    <a:pt x="1566007" y="299631"/>
                    <a:pt x="1190087" y="283121"/>
                    <a:pt x="983077" y="272961"/>
                  </a:cubicBezTo>
                  <a:cubicBezTo>
                    <a:pt x="790037" y="262801"/>
                    <a:pt x="492857" y="261531"/>
                    <a:pt x="425547" y="229781"/>
                  </a:cubicBezTo>
                  <a:cubicBezTo>
                    <a:pt x="407767" y="222161"/>
                    <a:pt x="398877" y="212001"/>
                    <a:pt x="397607" y="201841"/>
                  </a:cubicBezTo>
                  <a:cubicBezTo>
                    <a:pt x="397607" y="191681"/>
                    <a:pt x="406497" y="177711"/>
                    <a:pt x="423007" y="170091"/>
                  </a:cubicBezTo>
                  <a:cubicBezTo>
                    <a:pt x="480157" y="142151"/>
                    <a:pt x="819247" y="144691"/>
                    <a:pt x="881477" y="167551"/>
                  </a:cubicBezTo>
                  <a:cubicBezTo>
                    <a:pt x="899257" y="175171"/>
                    <a:pt x="909417" y="185331"/>
                    <a:pt x="911957" y="194221"/>
                  </a:cubicBezTo>
                  <a:cubicBezTo>
                    <a:pt x="914497" y="201841"/>
                    <a:pt x="910687" y="210731"/>
                    <a:pt x="906877" y="215811"/>
                  </a:cubicBezTo>
                  <a:cubicBezTo>
                    <a:pt x="901797" y="222161"/>
                    <a:pt x="895447" y="225971"/>
                    <a:pt x="881477" y="229781"/>
                  </a:cubicBezTo>
                  <a:cubicBezTo>
                    <a:pt x="821787" y="243751"/>
                    <a:pt x="468727" y="213271"/>
                    <a:pt x="391257" y="227241"/>
                  </a:cubicBezTo>
                  <a:cubicBezTo>
                    <a:pt x="367127" y="232321"/>
                    <a:pt x="365857" y="242481"/>
                    <a:pt x="344267" y="246291"/>
                  </a:cubicBezTo>
                  <a:cubicBezTo>
                    <a:pt x="293467" y="253911"/>
                    <a:pt x="151227" y="231051"/>
                    <a:pt x="96617" y="236131"/>
                  </a:cubicBezTo>
                  <a:cubicBezTo>
                    <a:pt x="68677" y="238671"/>
                    <a:pt x="50897" y="252641"/>
                    <a:pt x="34387" y="250101"/>
                  </a:cubicBezTo>
                  <a:cubicBezTo>
                    <a:pt x="24227" y="248831"/>
                    <a:pt x="16607" y="245021"/>
                    <a:pt x="10257" y="238671"/>
                  </a:cubicBezTo>
                  <a:cubicBezTo>
                    <a:pt x="5177" y="232321"/>
                    <a:pt x="97" y="222161"/>
                    <a:pt x="97" y="213271"/>
                  </a:cubicBezTo>
                  <a:cubicBezTo>
                    <a:pt x="97" y="205651"/>
                    <a:pt x="2637" y="194221"/>
                    <a:pt x="8987" y="187871"/>
                  </a:cubicBezTo>
                  <a:cubicBezTo>
                    <a:pt x="14067" y="181521"/>
                    <a:pt x="20417" y="177711"/>
                    <a:pt x="31847" y="175171"/>
                  </a:cubicBezTo>
                  <a:cubicBezTo>
                    <a:pt x="59787" y="168821"/>
                    <a:pt x="155037" y="176441"/>
                    <a:pt x="177897" y="192951"/>
                  </a:cubicBezTo>
                  <a:cubicBezTo>
                    <a:pt x="188057" y="201841"/>
                    <a:pt x="190597" y="217081"/>
                    <a:pt x="190597" y="227241"/>
                  </a:cubicBezTo>
                  <a:cubicBezTo>
                    <a:pt x="189327" y="236131"/>
                    <a:pt x="186787" y="245021"/>
                    <a:pt x="177897" y="251371"/>
                  </a:cubicBezTo>
                  <a:cubicBezTo>
                    <a:pt x="160117" y="264071"/>
                    <a:pt x="91537" y="270421"/>
                    <a:pt x="68677" y="267881"/>
                  </a:cubicBezTo>
                  <a:cubicBezTo>
                    <a:pt x="55977" y="267881"/>
                    <a:pt x="48357" y="265341"/>
                    <a:pt x="42007" y="258991"/>
                  </a:cubicBezTo>
                  <a:cubicBezTo>
                    <a:pt x="34387" y="253911"/>
                    <a:pt x="28037" y="243751"/>
                    <a:pt x="28037" y="234861"/>
                  </a:cubicBezTo>
                  <a:cubicBezTo>
                    <a:pt x="26767" y="223431"/>
                    <a:pt x="33117" y="206921"/>
                    <a:pt x="40737" y="199301"/>
                  </a:cubicBezTo>
                  <a:cubicBezTo>
                    <a:pt x="47087" y="192951"/>
                    <a:pt x="55977" y="189141"/>
                    <a:pt x="66137" y="189141"/>
                  </a:cubicBezTo>
                  <a:cubicBezTo>
                    <a:pt x="81377" y="189141"/>
                    <a:pt x="95347" y="204381"/>
                    <a:pt x="119477" y="210731"/>
                  </a:cubicBezTo>
                  <a:cubicBezTo>
                    <a:pt x="163927" y="223431"/>
                    <a:pt x="250287" y="236131"/>
                    <a:pt x="317597" y="243751"/>
                  </a:cubicBezTo>
                  <a:cubicBezTo>
                    <a:pt x="387447" y="251371"/>
                    <a:pt x="497937" y="238671"/>
                    <a:pt x="532227" y="256451"/>
                  </a:cubicBezTo>
                  <a:cubicBezTo>
                    <a:pt x="546197" y="264071"/>
                    <a:pt x="556357" y="275501"/>
                    <a:pt x="556357" y="285661"/>
                  </a:cubicBezTo>
                  <a:cubicBezTo>
                    <a:pt x="556357" y="297091"/>
                    <a:pt x="546197" y="312331"/>
                    <a:pt x="529687" y="321221"/>
                  </a:cubicBezTo>
                  <a:cubicBezTo>
                    <a:pt x="487777" y="341541"/>
                    <a:pt x="301087" y="340271"/>
                    <a:pt x="255367" y="322491"/>
                  </a:cubicBezTo>
                  <a:cubicBezTo>
                    <a:pt x="236317" y="316141"/>
                    <a:pt x="224887" y="303441"/>
                    <a:pt x="222347" y="293281"/>
                  </a:cubicBezTo>
                  <a:cubicBezTo>
                    <a:pt x="219807" y="284391"/>
                    <a:pt x="227427" y="270421"/>
                    <a:pt x="232507" y="264071"/>
                  </a:cubicBezTo>
                  <a:cubicBezTo>
                    <a:pt x="238857" y="258991"/>
                    <a:pt x="242667" y="257721"/>
                    <a:pt x="255367" y="256451"/>
                  </a:cubicBezTo>
                  <a:cubicBezTo>
                    <a:pt x="325217" y="243751"/>
                    <a:pt x="875127" y="232321"/>
                    <a:pt x="955137" y="257721"/>
                  </a:cubicBezTo>
                  <a:cubicBezTo>
                    <a:pt x="972917" y="262801"/>
                    <a:pt x="980537" y="269151"/>
                    <a:pt x="984347" y="278041"/>
                  </a:cubicBezTo>
                  <a:cubicBezTo>
                    <a:pt x="988157" y="286931"/>
                    <a:pt x="986887" y="304711"/>
                    <a:pt x="975457" y="313601"/>
                  </a:cubicBezTo>
                  <a:cubicBezTo>
                    <a:pt x="948787" y="335191"/>
                    <a:pt x="835757" y="321221"/>
                    <a:pt x="749397" y="319951"/>
                  </a:cubicBezTo>
                  <a:cubicBezTo>
                    <a:pt x="632557" y="317411"/>
                    <a:pt x="392527" y="305981"/>
                    <a:pt x="339187" y="289471"/>
                  </a:cubicBezTo>
                  <a:cubicBezTo>
                    <a:pt x="325217" y="285661"/>
                    <a:pt x="320137" y="281851"/>
                    <a:pt x="315057" y="275501"/>
                  </a:cubicBezTo>
                  <a:cubicBezTo>
                    <a:pt x="311247" y="270421"/>
                    <a:pt x="308707" y="261531"/>
                    <a:pt x="311247" y="255181"/>
                  </a:cubicBezTo>
                  <a:cubicBezTo>
                    <a:pt x="313787" y="246291"/>
                    <a:pt x="322677" y="237401"/>
                    <a:pt x="341727" y="229781"/>
                  </a:cubicBezTo>
                  <a:cubicBezTo>
                    <a:pt x="420467" y="200571"/>
                    <a:pt x="965297" y="208191"/>
                    <a:pt x="1032607" y="219621"/>
                  </a:cubicBezTo>
                  <a:cubicBezTo>
                    <a:pt x="1045307" y="222161"/>
                    <a:pt x="1049117" y="222161"/>
                    <a:pt x="1054197" y="227241"/>
                  </a:cubicBezTo>
                  <a:cubicBezTo>
                    <a:pt x="1059277" y="233591"/>
                    <a:pt x="1065627" y="246291"/>
                    <a:pt x="1064357" y="253911"/>
                  </a:cubicBezTo>
                  <a:cubicBezTo>
                    <a:pt x="1061817" y="264071"/>
                    <a:pt x="1052927" y="274231"/>
                    <a:pt x="1032607" y="280581"/>
                  </a:cubicBezTo>
                  <a:cubicBezTo>
                    <a:pt x="950057" y="311061"/>
                    <a:pt x="355697" y="299631"/>
                    <a:pt x="280767" y="258991"/>
                  </a:cubicBezTo>
                  <a:cubicBezTo>
                    <a:pt x="264257" y="248831"/>
                    <a:pt x="256637" y="234861"/>
                    <a:pt x="257907" y="224701"/>
                  </a:cubicBezTo>
                  <a:cubicBezTo>
                    <a:pt x="259177" y="214541"/>
                    <a:pt x="270607" y="204381"/>
                    <a:pt x="288387" y="198031"/>
                  </a:cubicBezTo>
                  <a:cubicBezTo>
                    <a:pt x="350617" y="175171"/>
                    <a:pt x="643987" y="206921"/>
                    <a:pt x="741777" y="199301"/>
                  </a:cubicBezTo>
                  <a:cubicBezTo>
                    <a:pt x="788767" y="196761"/>
                    <a:pt x="823057" y="181521"/>
                    <a:pt x="845917" y="184061"/>
                  </a:cubicBezTo>
                  <a:cubicBezTo>
                    <a:pt x="858617" y="185331"/>
                    <a:pt x="867507" y="187871"/>
                    <a:pt x="872587" y="194221"/>
                  </a:cubicBezTo>
                  <a:cubicBezTo>
                    <a:pt x="878937" y="200571"/>
                    <a:pt x="881477" y="214541"/>
                    <a:pt x="878937" y="223431"/>
                  </a:cubicBezTo>
                  <a:cubicBezTo>
                    <a:pt x="876397" y="232321"/>
                    <a:pt x="868777" y="239941"/>
                    <a:pt x="852267" y="246291"/>
                  </a:cubicBezTo>
                  <a:cubicBezTo>
                    <a:pt x="783687" y="270421"/>
                    <a:pt x="327757" y="260261"/>
                    <a:pt x="261717" y="229781"/>
                  </a:cubicBezTo>
                  <a:cubicBezTo>
                    <a:pt x="246477" y="222161"/>
                    <a:pt x="238857" y="212001"/>
                    <a:pt x="237587" y="201841"/>
                  </a:cubicBezTo>
                  <a:cubicBezTo>
                    <a:pt x="237587" y="191681"/>
                    <a:pt x="247747" y="175171"/>
                    <a:pt x="262987" y="167551"/>
                  </a:cubicBezTo>
                  <a:cubicBezTo>
                    <a:pt x="294737" y="151041"/>
                    <a:pt x="426817" y="153581"/>
                    <a:pt x="450947" y="172631"/>
                  </a:cubicBezTo>
                  <a:cubicBezTo>
                    <a:pt x="462377" y="181521"/>
                    <a:pt x="464917" y="200571"/>
                    <a:pt x="461107" y="210731"/>
                  </a:cubicBezTo>
                  <a:cubicBezTo>
                    <a:pt x="457297" y="220891"/>
                    <a:pt x="444597" y="229781"/>
                    <a:pt x="428087" y="232321"/>
                  </a:cubicBezTo>
                  <a:cubicBezTo>
                    <a:pt x="395067" y="238671"/>
                    <a:pt x="288387" y="217081"/>
                    <a:pt x="261717" y="191681"/>
                  </a:cubicBezTo>
                  <a:cubicBezTo>
                    <a:pt x="245207" y="176441"/>
                    <a:pt x="256637" y="149771"/>
                    <a:pt x="242667" y="134531"/>
                  </a:cubicBezTo>
                  <a:cubicBezTo>
                    <a:pt x="226157" y="116751"/>
                    <a:pt x="188057" y="109131"/>
                    <a:pt x="156307" y="100241"/>
                  </a:cubicBezTo>
                  <a:cubicBezTo>
                    <a:pt x="116937" y="88811"/>
                    <a:pt x="43277" y="93891"/>
                    <a:pt x="21687" y="76111"/>
                  </a:cubicBezTo>
                  <a:cubicBezTo>
                    <a:pt x="10257" y="67221"/>
                    <a:pt x="5177" y="51981"/>
                    <a:pt x="7717" y="41821"/>
                  </a:cubicBezTo>
                  <a:cubicBezTo>
                    <a:pt x="8987" y="31661"/>
                    <a:pt x="17877" y="22771"/>
                    <a:pt x="35657" y="15151"/>
                  </a:cubicBezTo>
                  <a:cubicBezTo>
                    <a:pt x="96617" y="-7709"/>
                    <a:pt x="457297" y="-89"/>
                    <a:pt x="516987" y="15151"/>
                  </a:cubicBezTo>
                  <a:cubicBezTo>
                    <a:pt x="532227" y="18961"/>
                    <a:pt x="538577" y="21501"/>
                    <a:pt x="543657" y="29121"/>
                  </a:cubicBezTo>
                  <a:cubicBezTo>
                    <a:pt x="548737" y="36741"/>
                    <a:pt x="550007" y="50711"/>
                    <a:pt x="547467" y="58331"/>
                  </a:cubicBezTo>
                  <a:cubicBezTo>
                    <a:pt x="544927" y="67221"/>
                    <a:pt x="538577" y="72301"/>
                    <a:pt x="524607" y="78651"/>
                  </a:cubicBezTo>
                  <a:cubicBezTo>
                    <a:pt x="482697" y="97701"/>
                    <a:pt x="257907" y="83731"/>
                    <a:pt x="217267" y="112941"/>
                  </a:cubicBezTo>
                  <a:cubicBezTo>
                    <a:pt x="200757" y="123101"/>
                    <a:pt x="190597" y="140881"/>
                    <a:pt x="196947" y="152311"/>
                  </a:cubicBezTo>
                  <a:cubicBezTo>
                    <a:pt x="207107" y="175171"/>
                    <a:pt x="363317" y="170091"/>
                    <a:pt x="396337" y="191681"/>
                  </a:cubicBezTo>
                  <a:cubicBezTo>
                    <a:pt x="411577" y="201841"/>
                    <a:pt x="417927" y="217081"/>
                    <a:pt x="419197" y="228511"/>
                  </a:cubicBezTo>
                  <a:cubicBezTo>
                    <a:pt x="420467" y="237401"/>
                    <a:pt x="414117" y="246291"/>
                    <a:pt x="409037" y="252641"/>
                  </a:cubicBezTo>
                  <a:cubicBezTo>
                    <a:pt x="402687" y="258991"/>
                    <a:pt x="396337" y="261531"/>
                    <a:pt x="384907" y="264071"/>
                  </a:cubicBezTo>
                  <a:cubicBezTo>
                    <a:pt x="354427" y="271691"/>
                    <a:pt x="256637" y="278041"/>
                    <a:pt x="215997" y="265341"/>
                  </a:cubicBezTo>
                  <a:cubicBezTo>
                    <a:pt x="191867" y="257721"/>
                    <a:pt x="170277" y="242481"/>
                    <a:pt x="161387" y="225971"/>
                  </a:cubicBezTo>
                  <a:cubicBezTo>
                    <a:pt x="153767" y="214541"/>
                    <a:pt x="155037" y="198031"/>
                    <a:pt x="158847" y="184061"/>
                  </a:cubicBezTo>
                  <a:cubicBezTo>
                    <a:pt x="163927" y="170091"/>
                    <a:pt x="176627" y="153581"/>
                    <a:pt x="189327" y="142151"/>
                  </a:cubicBezTo>
                  <a:cubicBezTo>
                    <a:pt x="202027" y="130721"/>
                    <a:pt x="219807" y="124371"/>
                    <a:pt x="235047" y="118021"/>
                  </a:cubicBezTo>
                  <a:cubicBezTo>
                    <a:pt x="250287" y="110401"/>
                    <a:pt x="260447" y="104051"/>
                    <a:pt x="280767" y="100241"/>
                  </a:cubicBezTo>
                  <a:cubicBezTo>
                    <a:pt x="316327" y="91351"/>
                    <a:pt x="403957" y="81191"/>
                    <a:pt x="435707" y="87541"/>
                  </a:cubicBezTo>
                  <a:cubicBezTo>
                    <a:pt x="450947" y="90081"/>
                    <a:pt x="461107" y="93891"/>
                    <a:pt x="467457" y="101511"/>
                  </a:cubicBezTo>
                  <a:cubicBezTo>
                    <a:pt x="472537" y="107861"/>
                    <a:pt x="476347" y="118021"/>
                    <a:pt x="475077" y="125641"/>
                  </a:cubicBezTo>
                  <a:cubicBezTo>
                    <a:pt x="471267" y="137071"/>
                    <a:pt x="457297" y="153581"/>
                    <a:pt x="439517" y="159931"/>
                  </a:cubicBezTo>
                  <a:cubicBezTo>
                    <a:pt x="407767" y="173901"/>
                    <a:pt x="323947" y="166281"/>
                    <a:pt x="283307" y="158661"/>
                  </a:cubicBezTo>
                  <a:cubicBezTo>
                    <a:pt x="255367" y="153581"/>
                    <a:pt x="226157" y="147231"/>
                    <a:pt x="215997" y="134531"/>
                  </a:cubicBezTo>
                  <a:cubicBezTo>
                    <a:pt x="208377" y="125641"/>
                    <a:pt x="208377" y="110401"/>
                    <a:pt x="212187" y="101511"/>
                  </a:cubicBezTo>
                  <a:cubicBezTo>
                    <a:pt x="215997" y="91351"/>
                    <a:pt x="223617" y="81191"/>
                    <a:pt x="237587" y="78651"/>
                  </a:cubicBezTo>
                  <a:cubicBezTo>
                    <a:pt x="271877" y="72301"/>
                    <a:pt x="364587" y="135801"/>
                    <a:pt x="438247" y="149771"/>
                  </a:cubicBezTo>
                  <a:cubicBezTo>
                    <a:pt x="522067" y="167551"/>
                    <a:pt x="673197" y="144691"/>
                    <a:pt x="713837" y="167551"/>
                  </a:cubicBezTo>
                  <a:cubicBezTo>
                    <a:pt x="729077" y="176441"/>
                    <a:pt x="737967" y="191681"/>
                    <a:pt x="736697" y="203111"/>
                  </a:cubicBezTo>
                  <a:cubicBezTo>
                    <a:pt x="735427" y="213271"/>
                    <a:pt x="721457" y="223431"/>
                    <a:pt x="703677" y="229781"/>
                  </a:cubicBezTo>
                  <a:cubicBezTo>
                    <a:pt x="659227" y="246291"/>
                    <a:pt x="476347" y="245021"/>
                    <a:pt x="429357" y="229781"/>
                  </a:cubicBezTo>
                  <a:cubicBezTo>
                    <a:pt x="409037" y="222161"/>
                    <a:pt x="395067" y="213271"/>
                    <a:pt x="392527" y="201841"/>
                  </a:cubicBezTo>
                  <a:cubicBezTo>
                    <a:pt x="388717" y="190411"/>
                    <a:pt x="392527" y="171361"/>
                    <a:pt x="407767" y="161201"/>
                  </a:cubicBezTo>
                  <a:cubicBezTo>
                    <a:pt x="458567" y="124371"/>
                    <a:pt x="838297" y="107861"/>
                    <a:pt x="891637" y="139611"/>
                  </a:cubicBezTo>
                  <a:cubicBezTo>
                    <a:pt x="906877" y="149771"/>
                    <a:pt x="911957" y="167551"/>
                    <a:pt x="909417" y="177711"/>
                  </a:cubicBezTo>
                  <a:cubicBezTo>
                    <a:pt x="906877" y="187871"/>
                    <a:pt x="897987" y="195491"/>
                    <a:pt x="881477" y="200571"/>
                  </a:cubicBezTo>
                  <a:cubicBezTo>
                    <a:pt x="821787" y="220891"/>
                    <a:pt x="477617" y="213271"/>
                    <a:pt x="423007" y="182791"/>
                  </a:cubicBezTo>
                  <a:cubicBezTo>
                    <a:pt x="406497" y="173901"/>
                    <a:pt x="398877" y="159931"/>
                    <a:pt x="398877" y="149771"/>
                  </a:cubicBezTo>
                  <a:cubicBezTo>
                    <a:pt x="400147" y="139611"/>
                    <a:pt x="407767" y="129451"/>
                    <a:pt x="423007" y="123101"/>
                  </a:cubicBezTo>
                  <a:cubicBezTo>
                    <a:pt x="472537" y="102781"/>
                    <a:pt x="698597" y="147231"/>
                    <a:pt x="815437" y="149771"/>
                  </a:cubicBezTo>
                  <a:cubicBezTo>
                    <a:pt x="909417" y="152311"/>
                    <a:pt x="1037687" y="125641"/>
                    <a:pt x="1068167" y="145961"/>
                  </a:cubicBezTo>
                  <a:cubicBezTo>
                    <a:pt x="1079597" y="153581"/>
                    <a:pt x="1082137" y="168821"/>
                    <a:pt x="1079597" y="178981"/>
                  </a:cubicBezTo>
                  <a:cubicBezTo>
                    <a:pt x="1077057" y="187871"/>
                    <a:pt x="1069437" y="195491"/>
                    <a:pt x="1054197" y="200571"/>
                  </a:cubicBezTo>
                  <a:cubicBezTo>
                    <a:pt x="991967" y="223431"/>
                    <a:pt x="608427" y="223431"/>
                    <a:pt x="543657" y="198031"/>
                  </a:cubicBezTo>
                  <a:cubicBezTo>
                    <a:pt x="524607" y="191681"/>
                    <a:pt x="515717" y="181521"/>
                    <a:pt x="513177" y="171361"/>
                  </a:cubicBezTo>
                  <a:cubicBezTo>
                    <a:pt x="511907" y="163741"/>
                    <a:pt x="518257" y="151041"/>
                    <a:pt x="523337" y="145961"/>
                  </a:cubicBezTo>
                  <a:cubicBezTo>
                    <a:pt x="528417" y="140881"/>
                    <a:pt x="532227" y="139611"/>
                    <a:pt x="543657" y="138341"/>
                  </a:cubicBezTo>
                  <a:cubicBezTo>
                    <a:pt x="600807" y="128181"/>
                    <a:pt x="931007" y="162471"/>
                    <a:pt x="1066897" y="154851"/>
                  </a:cubicBezTo>
                  <a:cubicBezTo>
                    <a:pt x="1151987" y="149771"/>
                    <a:pt x="1240887" y="110401"/>
                    <a:pt x="1276447" y="123101"/>
                  </a:cubicBezTo>
                  <a:cubicBezTo>
                    <a:pt x="1292957" y="129451"/>
                    <a:pt x="1304387" y="144691"/>
                    <a:pt x="1304387" y="154851"/>
                  </a:cubicBezTo>
                  <a:cubicBezTo>
                    <a:pt x="1304387" y="165011"/>
                    <a:pt x="1294227" y="178981"/>
                    <a:pt x="1276447" y="186601"/>
                  </a:cubicBezTo>
                  <a:cubicBezTo>
                    <a:pt x="1216757" y="213271"/>
                    <a:pt x="868777" y="213271"/>
                    <a:pt x="812897" y="182791"/>
                  </a:cubicBezTo>
                  <a:cubicBezTo>
                    <a:pt x="796387" y="175171"/>
                    <a:pt x="788767" y="159931"/>
                    <a:pt x="790037" y="149771"/>
                  </a:cubicBezTo>
                  <a:cubicBezTo>
                    <a:pt x="791307" y="139611"/>
                    <a:pt x="802737" y="126911"/>
                    <a:pt x="820517" y="121831"/>
                  </a:cubicBezTo>
                  <a:cubicBezTo>
                    <a:pt x="863697" y="107861"/>
                    <a:pt x="981807" y="143421"/>
                    <a:pt x="1084677" y="149771"/>
                  </a:cubicBezTo>
                  <a:cubicBezTo>
                    <a:pt x="1229457" y="157391"/>
                    <a:pt x="1552037" y="123101"/>
                    <a:pt x="1610457" y="153581"/>
                  </a:cubicBezTo>
                  <a:cubicBezTo>
                    <a:pt x="1626967" y="162471"/>
                    <a:pt x="1634587" y="177711"/>
                    <a:pt x="1633317" y="186601"/>
                  </a:cubicBezTo>
                  <a:cubicBezTo>
                    <a:pt x="1632047" y="196761"/>
                    <a:pt x="1621887" y="206921"/>
                    <a:pt x="1604107" y="213271"/>
                  </a:cubicBezTo>
                  <a:cubicBezTo>
                    <a:pt x="1538067" y="238671"/>
                    <a:pt x="1145637" y="238671"/>
                    <a:pt x="1079597" y="213271"/>
                  </a:cubicBezTo>
                  <a:cubicBezTo>
                    <a:pt x="1061817" y="206921"/>
                    <a:pt x="1052927" y="196761"/>
                    <a:pt x="1049117" y="186601"/>
                  </a:cubicBezTo>
                  <a:cubicBezTo>
                    <a:pt x="1047847" y="180251"/>
                    <a:pt x="1050387" y="171361"/>
                    <a:pt x="1055467" y="166281"/>
                  </a:cubicBezTo>
                  <a:cubicBezTo>
                    <a:pt x="1059277" y="159931"/>
                    <a:pt x="1065627" y="156121"/>
                    <a:pt x="1079597" y="153581"/>
                  </a:cubicBezTo>
                  <a:cubicBezTo>
                    <a:pt x="1150717" y="135801"/>
                    <a:pt x="1663797" y="139611"/>
                    <a:pt x="1728567" y="152311"/>
                  </a:cubicBezTo>
                  <a:cubicBezTo>
                    <a:pt x="1741267" y="154851"/>
                    <a:pt x="1743807" y="154851"/>
                    <a:pt x="1748887" y="159931"/>
                  </a:cubicBezTo>
                  <a:cubicBezTo>
                    <a:pt x="1755237" y="166281"/>
                    <a:pt x="1761587" y="178981"/>
                    <a:pt x="1760317" y="186601"/>
                  </a:cubicBezTo>
                  <a:cubicBezTo>
                    <a:pt x="1757777" y="196761"/>
                    <a:pt x="1747617" y="208191"/>
                    <a:pt x="1728567" y="214541"/>
                  </a:cubicBezTo>
                  <a:cubicBezTo>
                    <a:pt x="1663797" y="236131"/>
                    <a:pt x="1299307" y="195491"/>
                    <a:pt x="1239617" y="170091"/>
                  </a:cubicBezTo>
                  <a:cubicBezTo>
                    <a:pt x="1223107" y="163741"/>
                    <a:pt x="1216757" y="157391"/>
                    <a:pt x="1214217" y="149771"/>
                  </a:cubicBezTo>
                  <a:cubicBezTo>
                    <a:pt x="1210407" y="140881"/>
                    <a:pt x="1214217" y="128181"/>
                    <a:pt x="1219297" y="123101"/>
                  </a:cubicBezTo>
                  <a:cubicBezTo>
                    <a:pt x="1223107" y="116751"/>
                    <a:pt x="1226917" y="115481"/>
                    <a:pt x="1237077" y="112941"/>
                  </a:cubicBezTo>
                  <a:cubicBezTo>
                    <a:pt x="1280257" y="100241"/>
                    <a:pt x="1536797" y="86271"/>
                    <a:pt x="1590137" y="105321"/>
                  </a:cubicBezTo>
                  <a:cubicBezTo>
                    <a:pt x="1609187" y="112941"/>
                    <a:pt x="1620617" y="123101"/>
                    <a:pt x="1621887" y="134531"/>
                  </a:cubicBezTo>
                  <a:cubicBezTo>
                    <a:pt x="1623157" y="144691"/>
                    <a:pt x="1614267" y="161201"/>
                    <a:pt x="1597757" y="168821"/>
                  </a:cubicBezTo>
                  <a:cubicBezTo>
                    <a:pt x="1552037" y="190411"/>
                    <a:pt x="1313277" y="158661"/>
                    <a:pt x="1270097" y="138341"/>
                  </a:cubicBezTo>
                  <a:cubicBezTo>
                    <a:pt x="1258667" y="133261"/>
                    <a:pt x="1252317" y="126911"/>
                    <a:pt x="1251047" y="118021"/>
                  </a:cubicBezTo>
                  <a:cubicBezTo>
                    <a:pt x="1248507" y="109131"/>
                    <a:pt x="1249777" y="93891"/>
                    <a:pt x="1261207" y="85001"/>
                  </a:cubicBezTo>
                  <a:cubicBezTo>
                    <a:pt x="1301847" y="54521"/>
                    <a:pt x="1616807" y="68491"/>
                    <a:pt x="1696817" y="77381"/>
                  </a:cubicBezTo>
                  <a:cubicBezTo>
                    <a:pt x="1727297" y="79921"/>
                    <a:pt x="1747617" y="82461"/>
                    <a:pt x="1759047" y="92621"/>
                  </a:cubicBezTo>
                  <a:cubicBezTo>
                    <a:pt x="1766667" y="98971"/>
                    <a:pt x="1770477" y="111671"/>
                    <a:pt x="1769207" y="120561"/>
                  </a:cubicBezTo>
                  <a:cubicBezTo>
                    <a:pt x="1769207" y="128181"/>
                    <a:pt x="1766667" y="133261"/>
                    <a:pt x="1759047" y="140881"/>
                  </a:cubicBezTo>
                  <a:cubicBezTo>
                    <a:pt x="1734917" y="161201"/>
                    <a:pt x="1607917" y="210731"/>
                    <a:pt x="1568547" y="210731"/>
                  </a:cubicBezTo>
                  <a:cubicBezTo>
                    <a:pt x="1552037" y="212001"/>
                    <a:pt x="1539337" y="206921"/>
                    <a:pt x="1531717" y="199301"/>
                  </a:cubicBezTo>
                  <a:cubicBezTo>
                    <a:pt x="1525367" y="192951"/>
                    <a:pt x="1524097" y="177711"/>
                    <a:pt x="1526637" y="168821"/>
                  </a:cubicBezTo>
                  <a:cubicBezTo>
                    <a:pt x="1529177" y="159931"/>
                    <a:pt x="1535527" y="151041"/>
                    <a:pt x="1549497" y="145961"/>
                  </a:cubicBezTo>
                  <a:cubicBezTo>
                    <a:pt x="1587597" y="130721"/>
                    <a:pt x="1773017" y="128181"/>
                    <a:pt x="1812387" y="149771"/>
                  </a:cubicBezTo>
                  <a:cubicBezTo>
                    <a:pt x="1828897" y="159931"/>
                    <a:pt x="1839057" y="176441"/>
                    <a:pt x="1837787" y="187871"/>
                  </a:cubicBezTo>
                  <a:cubicBezTo>
                    <a:pt x="1837787" y="198031"/>
                    <a:pt x="1827627" y="209461"/>
                    <a:pt x="1812387" y="215811"/>
                  </a:cubicBezTo>
                  <a:cubicBezTo>
                    <a:pt x="1779367" y="229781"/>
                    <a:pt x="1658717" y="227241"/>
                    <a:pt x="1625697" y="210731"/>
                  </a:cubicBezTo>
                  <a:cubicBezTo>
                    <a:pt x="1610457" y="204381"/>
                    <a:pt x="1601567" y="191681"/>
                    <a:pt x="1600297" y="180251"/>
                  </a:cubicBezTo>
                  <a:cubicBezTo>
                    <a:pt x="1597757" y="171361"/>
                    <a:pt x="1605377" y="156121"/>
                    <a:pt x="1611727" y="149771"/>
                  </a:cubicBezTo>
                  <a:cubicBezTo>
                    <a:pt x="1618077" y="144691"/>
                    <a:pt x="1626967" y="140881"/>
                    <a:pt x="1635857" y="142151"/>
                  </a:cubicBezTo>
                  <a:cubicBezTo>
                    <a:pt x="1648557" y="143421"/>
                    <a:pt x="1659987" y="163741"/>
                    <a:pt x="1679037" y="172631"/>
                  </a:cubicBezTo>
                  <a:cubicBezTo>
                    <a:pt x="1712057" y="187871"/>
                    <a:pt x="1798417" y="192951"/>
                    <a:pt x="1823817" y="209461"/>
                  </a:cubicBezTo>
                  <a:cubicBezTo>
                    <a:pt x="1835247" y="217081"/>
                    <a:pt x="1841597" y="227241"/>
                    <a:pt x="1842867" y="237401"/>
                  </a:cubicBezTo>
                  <a:cubicBezTo>
                    <a:pt x="1844137" y="246291"/>
                    <a:pt x="1842867" y="260261"/>
                    <a:pt x="1831437" y="269151"/>
                  </a:cubicBezTo>
                  <a:cubicBezTo>
                    <a:pt x="1792067" y="295821"/>
                    <a:pt x="1493617" y="302171"/>
                    <a:pt x="1456787" y="276771"/>
                  </a:cubicBezTo>
                  <a:cubicBezTo>
                    <a:pt x="1445357" y="270421"/>
                    <a:pt x="1444087" y="257721"/>
                    <a:pt x="1445357" y="248831"/>
                  </a:cubicBezTo>
                  <a:cubicBezTo>
                    <a:pt x="1447897" y="238671"/>
                    <a:pt x="1455517" y="227241"/>
                    <a:pt x="1470757" y="220891"/>
                  </a:cubicBezTo>
                  <a:cubicBezTo>
                    <a:pt x="1513937" y="201841"/>
                    <a:pt x="1684117" y="231051"/>
                    <a:pt x="1769207" y="228511"/>
                  </a:cubicBezTo>
                  <a:cubicBezTo>
                    <a:pt x="1831437" y="225971"/>
                    <a:pt x="1902557" y="200571"/>
                    <a:pt x="1933037" y="210731"/>
                  </a:cubicBezTo>
                  <a:cubicBezTo>
                    <a:pt x="1947007" y="217081"/>
                    <a:pt x="1958437" y="228511"/>
                    <a:pt x="1959707" y="238671"/>
                  </a:cubicBezTo>
                  <a:cubicBezTo>
                    <a:pt x="1960977" y="250101"/>
                    <a:pt x="1952087" y="267881"/>
                    <a:pt x="1935577" y="276771"/>
                  </a:cubicBezTo>
                  <a:cubicBezTo>
                    <a:pt x="1896207" y="299631"/>
                    <a:pt x="1738727" y="275501"/>
                    <a:pt x="1666337" y="283121"/>
                  </a:cubicBezTo>
                  <a:cubicBezTo>
                    <a:pt x="1616807" y="289471"/>
                    <a:pt x="1568547" y="316141"/>
                    <a:pt x="1543147" y="309791"/>
                  </a:cubicBezTo>
                  <a:cubicBezTo>
                    <a:pt x="1529177" y="307251"/>
                    <a:pt x="1519017" y="295821"/>
                    <a:pt x="1515207" y="286931"/>
                  </a:cubicBezTo>
                  <a:cubicBezTo>
                    <a:pt x="1512667" y="280581"/>
                    <a:pt x="1513937" y="271691"/>
                    <a:pt x="1517747" y="265341"/>
                  </a:cubicBezTo>
                  <a:cubicBezTo>
                    <a:pt x="1521557" y="257721"/>
                    <a:pt x="1526637" y="251371"/>
                    <a:pt x="1540607" y="247561"/>
                  </a:cubicBezTo>
                  <a:cubicBezTo>
                    <a:pt x="1593947" y="232321"/>
                    <a:pt x="1896207" y="247561"/>
                    <a:pt x="1954627" y="272961"/>
                  </a:cubicBezTo>
                  <a:cubicBezTo>
                    <a:pt x="1972407" y="280581"/>
                    <a:pt x="1983837" y="290741"/>
                    <a:pt x="1985107" y="300901"/>
                  </a:cubicBezTo>
                  <a:cubicBezTo>
                    <a:pt x="1986377" y="311061"/>
                    <a:pt x="1976217" y="327571"/>
                    <a:pt x="1960977" y="335191"/>
                  </a:cubicBezTo>
                  <a:cubicBezTo>
                    <a:pt x="1922877" y="354241"/>
                    <a:pt x="1800957" y="330111"/>
                    <a:pt x="1719677" y="333921"/>
                  </a:cubicBezTo>
                  <a:cubicBezTo>
                    <a:pt x="1634587" y="339001"/>
                    <a:pt x="1506317" y="378371"/>
                    <a:pt x="1461867" y="364401"/>
                  </a:cubicBezTo>
                  <a:cubicBezTo>
                    <a:pt x="1444087" y="359321"/>
                    <a:pt x="1431387" y="346621"/>
                    <a:pt x="1430117" y="336461"/>
                  </a:cubicBezTo>
                  <a:cubicBezTo>
                    <a:pt x="1428847" y="325031"/>
                    <a:pt x="1439007" y="307251"/>
                    <a:pt x="1454247" y="299631"/>
                  </a:cubicBezTo>
                  <a:cubicBezTo>
                    <a:pt x="1485997" y="283121"/>
                    <a:pt x="1618077" y="289471"/>
                    <a:pt x="1646017" y="304711"/>
                  </a:cubicBezTo>
                  <a:cubicBezTo>
                    <a:pt x="1657447" y="311061"/>
                    <a:pt x="1662527" y="321221"/>
                    <a:pt x="1663797" y="330111"/>
                  </a:cubicBezTo>
                  <a:cubicBezTo>
                    <a:pt x="1665067" y="340271"/>
                    <a:pt x="1661257" y="352971"/>
                    <a:pt x="1652367" y="359321"/>
                  </a:cubicBezTo>
                  <a:cubicBezTo>
                    <a:pt x="1639667" y="369481"/>
                    <a:pt x="1618077" y="366941"/>
                    <a:pt x="1583787" y="368211"/>
                  </a:cubicBezTo>
                  <a:cubicBezTo>
                    <a:pt x="1485997" y="369481"/>
                    <a:pt x="1112617" y="345351"/>
                    <a:pt x="1005937" y="322491"/>
                  </a:cubicBezTo>
                  <a:cubicBezTo>
                    <a:pt x="964027" y="313601"/>
                    <a:pt x="923387" y="288201"/>
                    <a:pt x="922117" y="290741"/>
                  </a:cubicBezTo>
                  <a:cubicBezTo>
                    <a:pt x="920847" y="293281"/>
                    <a:pt x="939897" y="308521"/>
                    <a:pt x="939897" y="307251"/>
                  </a:cubicBezTo>
                  <a:cubicBezTo>
                    <a:pt x="941167" y="307251"/>
                    <a:pt x="914497" y="285661"/>
                    <a:pt x="914497" y="275501"/>
                  </a:cubicBezTo>
                  <a:cubicBezTo>
                    <a:pt x="915767" y="266611"/>
                    <a:pt x="925927" y="255181"/>
                    <a:pt x="942437" y="247561"/>
                  </a:cubicBezTo>
                  <a:cubicBezTo>
                    <a:pt x="1003397" y="220891"/>
                    <a:pt x="1353917" y="214541"/>
                    <a:pt x="1413607" y="227241"/>
                  </a:cubicBezTo>
                  <a:cubicBezTo>
                    <a:pt x="1428847" y="231051"/>
                    <a:pt x="1435197" y="233591"/>
                    <a:pt x="1440277" y="241211"/>
                  </a:cubicBezTo>
                  <a:cubicBezTo>
                    <a:pt x="1445357" y="248831"/>
                    <a:pt x="1445357" y="267881"/>
                    <a:pt x="1440277" y="276771"/>
                  </a:cubicBezTo>
                  <a:cubicBezTo>
                    <a:pt x="1436467" y="284391"/>
                    <a:pt x="1428847" y="288201"/>
                    <a:pt x="1414877" y="290741"/>
                  </a:cubicBezTo>
                  <a:cubicBezTo>
                    <a:pt x="1362807" y="299631"/>
                    <a:pt x="1149447" y="248831"/>
                    <a:pt x="1041497" y="238671"/>
                  </a:cubicBezTo>
                  <a:cubicBezTo>
                    <a:pt x="961487" y="231051"/>
                    <a:pt x="861157" y="248831"/>
                    <a:pt x="828137" y="228511"/>
                  </a:cubicBezTo>
                  <a:cubicBezTo>
                    <a:pt x="814167" y="220891"/>
                    <a:pt x="805277" y="204381"/>
                    <a:pt x="806547" y="194221"/>
                  </a:cubicBezTo>
                  <a:cubicBezTo>
                    <a:pt x="807817" y="185331"/>
                    <a:pt x="815437" y="175171"/>
                    <a:pt x="830677" y="168821"/>
                  </a:cubicBezTo>
                  <a:cubicBezTo>
                    <a:pt x="881477" y="147231"/>
                    <a:pt x="1169767" y="151041"/>
                    <a:pt x="1224377" y="167551"/>
                  </a:cubicBezTo>
                  <a:cubicBezTo>
                    <a:pt x="1240887" y="172631"/>
                    <a:pt x="1248507" y="178981"/>
                    <a:pt x="1252317" y="187871"/>
                  </a:cubicBezTo>
                  <a:cubicBezTo>
                    <a:pt x="1256127" y="195491"/>
                    <a:pt x="1253587" y="209461"/>
                    <a:pt x="1249777" y="215811"/>
                  </a:cubicBezTo>
                  <a:cubicBezTo>
                    <a:pt x="1244697" y="222161"/>
                    <a:pt x="1238347" y="225971"/>
                    <a:pt x="1224377" y="228511"/>
                  </a:cubicBezTo>
                  <a:cubicBezTo>
                    <a:pt x="1173577" y="238671"/>
                    <a:pt x="915767" y="208191"/>
                    <a:pt x="853537" y="186601"/>
                  </a:cubicBezTo>
                  <a:cubicBezTo>
                    <a:pt x="830677" y="178981"/>
                    <a:pt x="815437" y="172631"/>
                    <a:pt x="810357" y="161201"/>
                  </a:cubicBezTo>
                  <a:cubicBezTo>
                    <a:pt x="806547" y="149771"/>
                    <a:pt x="809087" y="131991"/>
                    <a:pt x="819247" y="120561"/>
                  </a:cubicBezTo>
                  <a:cubicBezTo>
                    <a:pt x="838297" y="97701"/>
                    <a:pt x="919577" y="64681"/>
                    <a:pt x="948787" y="65951"/>
                  </a:cubicBezTo>
                  <a:cubicBezTo>
                    <a:pt x="964027" y="65951"/>
                    <a:pt x="977997" y="74841"/>
                    <a:pt x="983077" y="85001"/>
                  </a:cubicBezTo>
                  <a:cubicBezTo>
                    <a:pt x="988157" y="92621"/>
                    <a:pt x="986887" y="107861"/>
                    <a:pt x="981807" y="116751"/>
                  </a:cubicBezTo>
                  <a:cubicBezTo>
                    <a:pt x="977997" y="124371"/>
                    <a:pt x="969107" y="130721"/>
                    <a:pt x="955137" y="134531"/>
                  </a:cubicBezTo>
                  <a:cubicBezTo>
                    <a:pt x="918307" y="142151"/>
                    <a:pt x="769717" y="120561"/>
                    <a:pt x="736697" y="96431"/>
                  </a:cubicBezTo>
                  <a:cubicBezTo>
                    <a:pt x="721457" y="85001"/>
                    <a:pt x="712567" y="67221"/>
                    <a:pt x="715107" y="57061"/>
                  </a:cubicBezTo>
                  <a:cubicBezTo>
                    <a:pt x="717647" y="45631"/>
                    <a:pt x="737967" y="34201"/>
                    <a:pt x="751937" y="30391"/>
                  </a:cubicBezTo>
                  <a:cubicBezTo>
                    <a:pt x="768447" y="26581"/>
                    <a:pt x="795117" y="30391"/>
                    <a:pt x="807817" y="39281"/>
                  </a:cubicBezTo>
                  <a:cubicBezTo>
                    <a:pt x="817977" y="46901"/>
                    <a:pt x="828137" y="63411"/>
                    <a:pt x="826867" y="74841"/>
                  </a:cubicBezTo>
                  <a:cubicBezTo>
                    <a:pt x="826867" y="85001"/>
                    <a:pt x="819247" y="95161"/>
                    <a:pt x="809087" y="101511"/>
                  </a:cubicBezTo>
                  <a:cubicBezTo>
                    <a:pt x="796387" y="110401"/>
                    <a:pt x="750667" y="106591"/>
                    <a:pt x="750667" y="111671"/>
                  </a:cubicBezTo>
                  <a:cubicBezTo>
                    <a:pt x="749397" y="118021"/>
                    <a:pt x="786227" y="133261"/>
                    <a:pt x="810357" y="139611"/>
                  </a:cubicBezTo>
                  <a:cubicBezTo>
                    <a:pt x="842107" y="145961"/>
                    <a:pt x="906877" y="128181"/>
                    <a:pt x="928467" y="140881"/>
                  </a:cubicBezTo>
                  <a:cubicBezTo>
                    <a:pt x="939897" y="147231"/>
                    <a:pt x="947517" y="159931"/>
                    <a:pt x="947517" y="170091"/>
                  </a:cubicBezTo>
                  <a:cubicBezTo>
                    <a:pt x="948787" y="182791"/>
                    <a:pt x="942437" y="200571"/>
                    <a:pt x="927197" y="209461"/>
                  </a:cubicBezTo>
                  <a:cubicBezTo>
                    <a:pt x="884017" y="232321"/>
                    <a:pt x="660497" y="200571"/>
                    <a:pt x="607157" y="186601"/>
                  </a:cubicBezTo>
                  <a:cubicBezTo>
                    <a:pt x="588107" y="182791"/>
                    <a:pt x="577947" y="178981"/>
                    <a:pt x="570327" y="170091"/>
                  </a:cubicBezTo>
                  <a:cubicBezTo>
                    <a:pt x="563977" y="162471"/>
                    <a:pt x="557627" y="148501"/>
                    <a:pt x="560167" y="139611"/>
                  </a:cubicBezTo>
                  <a:cubicBezTo>
                    <a:pt x="562707" y="128181"/>
                    <a:pt x="575407" y="118021"/>
                    <a:pt x="594457" y="110401"/>
                  </a:cubicBezTo>
                  <a:cubicBezTo>
                    <a:pt x="649067" y="90081"/>
                    <a:pt x="894177" y="86271"/>
                    <a:pt x="947517" y="105321"/>
                  </a:cubicBezTo>
                  <a:cubicBezTo>
                    <a:pt x="966567" y="112941"/>
                    <a:pt x="977997" y="123101"/>
                    <a:pt x="979267" y="134531"/>
                  </a:cubicBezTo>
                  <a:cubicBezTo>
                    <a:pt x="980537" y="144691"/>
                    <a:pt x="972917" y="159931"/>
                    <a:pt x="955137" y="168821"/>
                  </a:cubicBezTo>
                  <a:cubicBezTo>
                    <a:pt x="903067" y="196761"/>
                    <a:pt x="590647" y="190411"/>
                    <a:pt x="544927" y="166281"/>
                  </a:cubicBezTo>
                  <a:cubicBezTo>
                    <a:pt x="532227" y="159931"/>
                    <a:pt x="528417" y="151041"/>
                    <a:pt x="528417" y="142151"/>
                  </a:cubicBezTo>
                  <a:cubicBezTo>
                    <a:pt x="527147" y="133261"/>
                    <a:pt x="530957" y="120561"/>
                    <a:pt x="538577" y="114211"/>
                  </a:cubicBezTo>
                  <a:cubicBezTo>
                    <a:pt x="551277" y="104051"/>
                    <a:pt x="574137" y="106591"/>
                    <a:pt x="607157" y="106591"/>
                  </a:cubicBezTo>
                  <a:cubicBezTo>
                    <a:pt x="684627" y="105321"/>
                    <a:pt x="957677" y="115481"/>
                    <a:pt x="1004667" y="137071"/>
                  </a:cubicBezTo>
                  <a:cubicBezTo>
                    <a:pt x="1017367" y="143421"/>
                    <a:pt x="1022447" y="149771"/>
                    <a:pt x="1024987" y="157391"/>
                  </a:cubicBezTo>
                  <a:cubicBezTo>
                    <a:pt x="1027527" y="165011"/>
                    <a:pt x="1026257" y="178981"/>
                    <a:pt x="1021177" y="185331"/>
                  </a:cubicBezTo>
                  <a:cubicBezTo>
                    <a:pt x="1016097" y="191681"/>
                    <a:pt x="1008477" y="194221"/>
                    <a:pt x="994507" y="196761"/>
                  </a:cubicBezTo>
                  <a:cubicBezTo>
                    <a:pt x="942437" y="208191"/>
                    <a:pt x="646527" y="225971"/>
                    <a:pt x="602077" y="196761"/>
                  </a:cubicBezTo>
                  <a:cubicBezTo>
                    <a:pt x="588107" y="186601"/>
                    <a:pt x="584297" y="167551"/>
                    <a:pt x="588107" y="157391"/>
                  </a:cubicBezTo>
                  <a:cubicBezTo>
                    <a:pt x="590647" y="147231"/>
                    <a:pt x="600807" y="142151"/>
                    <a:pt x="617317" y="137071"/>
                  </a:cubicBezTo>
                  <a:cubicBezTo>
                    <a:pt x="670657" y="120561"/>
                    <a:pt x="942437" y="121831"/>
                    <a:pt x="989427" y="139611"/>
                  </a:cubicBezTo>
                  <a:cubicBezTo>
                    <a:pt x="1002127" y="144691"/>
                    <a:pt x="1007207" y="149771"/>
                    <a:pt x="1009747" y="157391"/>
                  </a:cubicBezTo>
                  <a:cubicBezTo>
                    <a:pt x="1012287" y="166281"/>
                    <a:pt x="1012287" y="182791"/>
                    <a:pt x="1002127" y="190411"/>
                  </a:cubicBezTo>
                  <a:cubicBezTo>
                    <a:pt x="966567" y="215811"/>
                    <a:pt x="674467" y="181521"/>
                    <a:pt x="628747" y="154851"/>
                  </a:cubicBezTo>
                  <a:cubicBezTo>
                    <a:pt x="616047" y="145961"/>
                    <a:pt x="610967" y="135801"/>
                    <a:pt x="609697" y="126911"/>
                  </a:cubicBezTo>
                  <a:cubicBezTo>
                    <a:pt x="609697" y="118021"/>
                    <a:pt x="613507" y="107861"/>
                    <a:pt x="623667" y="101511"/>
                  </a:cubicBezTo>
                  <a:cubicBezTo>
                    <a:pt x="641447" y="90081"/>
                    <a:pt x="690977" y="93891"/>
                    <a:pt x="735427" y="93891"/>
                  </a:cubicBezTo>
                  <a:cubicBezTo>
                    <a:pt x="805277" y="93891"/>
                    <a:pt x="957677" y="88811"/>
                    <a:pt x="995777" y="107861"/>
                  </a:cubicBezTo>
                  <a:cubicBezTo>
                    <a:pt x="1009747" y="115481"/>
                    <a:pt x="1017367" y="125641"/>
                    <a:pt x="1017367" y="134531"/>
                  </a:cubicBezTo>
                  <a:cubicBezTo>
                    <a:pt x="1018637" y="144691"/>
                    <a:pt x="1014827" y="157391"/>
                    <a:pt x="1000857" y="165011"/>
                  </a:cubicBezTo>
                  <a:cubicBezTo>
                    <a:pt x="956407" y="191681"/>
                    <a:pt x="661767" y="186601"/>
                    <a:pt x="612237" y="168821"/>
                  </a:cubicBezTo>
                  <a:cubicBezTo>
                    <a:pt x="598267" y="163741"/>
                    <a:pt x="593187" y="157391"/>
                    <a:pt x="590647" y="149771"/>
                  </a:cubicBezTo>
                  <a:cubicBezTo>
                    <a:pt x="586837" y="139611"/>
                    <a:pt x="590647" y="121831"/>
                    <a:pt x="598267" y="114211"/>
                  </a:cubicBezTo>
                  <a:cubicBezTo>
                    <a:pt x="610967" y="104051"/>
                    <a:pt x="633827" y="107861"/>
                    <a:pt x="668117" y="106591"/>
                  </a:cubicBezTo>
                  <a:cubicBezTo>
                    <a:pt x="754477" y="102781"/>
                    <a:pt x="1084677" y="97701"/>
                    <a:pt x="1139287" y="124371"/>
                  </a:cubicBezTo>
                  <a:cubicBezTo>
                    <a:pt x="1154527" y="130721"/>
                    <a:pt x="1160877" y="140881"/>
                    <a:pt x="1162147" y="149771"/>
                  </a:cubicBezTo>
                  <a:cubicBezTo>
                    <a:pt x="1162147" y="159931"/>
                    <a:pt x="1153257" y="173901"/>
                    <a:pt x="1139287" y="181521"/>
                  </a:cubicBezTo>
                  <a:cubicBezTo>
                    <a:pt x="1107537" y="198031"/>
                    <a:pt x="993237" y="191681"/>
                    <a:pt x="950057" y="184061"/>
                  </a:cubicBezTo>
                  <a:cubicBezTo>
                    <a:pt x="927197" y="180251"/>
                    <a:pt x="914497" y="176441"/>
                    <a:pt x="899257" y="165011"/>
                  </a:cubicBezTo>
                  <a:cubicBezTo>
                    <a:pt x="881477" y="149771"/>
                    <a:pt x="848457" y="116751"/>
                    <a:pt x="853537" y="96431"/>
                  </a:cubicBezTo>
                  <a:cubicBezTo>
                    <a:pt x="858617" y="72301"/>
                    <a:pt x="914497" y="51981"/>
                    <a:pt x="957677" y="36741"/>
                  </a:cubicBezTo>
                  <a:cubicBezTo>
                    <a:pt x="1016097" y="15151"/>
                    <a:pt x="1140557" y="-5169"/>
                    <a:pt x="1181197" y="1181"/>
                  </a:cubicBezTo>
                  <a:cubicBezTo>
                    <a:pt x="1198977" y="3721"/>
                    <a:pt x="1211677" y="10071"/>
                    <a:pt x="1215487" y="18961"/>
                  </a:cubicBezTo>
                  <a:cubicBezTo>
                    <a:pt x="1219297" y="29121"/>
                    <a:pt x="1207867" y="57061"/>
                    <a:pt x="1198977" y="60871"/>
                  </a:cubicBezTo>
                  <a:cubicBezTo>
                    <a:pt x="1188817" y="64681"/>
                    <a:pt x="1162147" y="51981"/>
                    <a:pt x="1157067" y="41821"/>
                  </a:cubicBezTo>
                  <a:cubicBezTo>
                    <a:pt x="1153257" y="34201"/>
                    <a:pt x="1157067" y="20231"/>
                    <a:pt x="1162147" y="13881"/>
                  </a:cubicBezTo>
                  <a:cubicBezTo>
                    <a:pt x="1167227" y="6261"/>
                    <a:pt x="1179927" y="-89"/>
                    <a:pt x="1188817" y="1181"/>
                  </a:cubicBezTo>
                  <a:cubicBezTo>
                    <a:pt x="1197707" y="2451"/>
                    <a:pt x="1215487" y="15151"/>
                    <a:pt x="1216757" y="25311"/>
                  </a:cubicBezTo>
                  <a:cubicBezTo>
                    <a:pt x="1219297" y="35471"/>
                    <a:pt x="1209137" y="51981"/>
                    <a:pt x="1192627" y="63411"/>
                  </a:cubicBezTo>
                  <a:cubicBezTo>
                    <a:pt x="1149447" y="88811"/>
                    <a:pt x="901797" y="82461"/>
                    <a:pt x="899257" y="98971"/>
                  </a:cubicBezTo>
                  <a:cubicBezTo>
                    <a:pt x="897987" y="105321"/>
                    <a:pt x="928467" y="116751"/>
                    <a:pt x="952597" y="121831"/>
                  </a:cubicBezTo>
                  <a:cubicBezTo>
                    <a:pt x="995777" y="131991"/>
                    <a:pt x="1108807" y="110401"/>
                    <a:pt x="1139287" y="124371"/>
                  </a:cubicBezTo>
                  <a:cubicBezTo>
                    <a:pt x="1153257" y="129451"/>
                    <a:pt x="1160877" y="140881"/>
                    <a:pt x="1162147" y="149771"/>
                  </a:cubicBezTo>
                  <a:cubicBezTo>
                    <a:pt x="1162147" y="158661"/>
                    <a:pt x="1155797" y="173901"/>
                    <a:pt x="1139287" y="181521"/>
                  </a:cubicBezTo>
                  <a:cubicBezTo>
                    <a:pt x="1079597" y="210731"/>
                    <a:pt x="659227" y="199301"/>
                    <a:pt x="604617" y="166281"/>
                  </a:cubicBezTo>
                  <a:cubicBezTo>
                    <a:pt x="590647" y="157391"/>
                    <a:pt x="586837" y="143421"/>
                    <a:pt x="588107" y="134531"/>
                  </a:cubicBezTo>
                  <a:cubicBezTo>
                    <a:pt x="589377" y="124371"/>
                    <a:pt x="596997" y="114211"/>
                    <a:pt x="612237" y="106591"/>
                  </a:cubicBezTo>
                  <a:cubicBezTo>
                    <a:pt x="661767" y="85001"/>
                    <a:pt x="938627" y="93891"/>
                    <a:pt x="988157" y="106591"/>
                  </a:cubicBezTo>
                  <a:cubicBezTo>
                    <a:pt x="1002127" y="110401"/>
                    <a:pt x="1008477" y="114211"/>
                    <a:pt x="1013557" y="120561"/>
                  </a:cubicBezTo>
                  <a:cubicBezTo>
                    <a:pt x="1017367" y="126911"/>
                    <a:pt x="1019907" y="135801"/>
                    <a:pt x="1017367" y="142151"/>
                  </a:cubicBezTo>
                  <a:cubicBezTo>
                    <a:pt x="1014827" y="151041"/>
                    <a:pt x="1004667" y="162471"/>
                    <a:pt x="986887" y="167551"/>
                  </a:cubicBezTo>
                  <a:cubicBezTo>
                    <a:pt x="934817" y="185331"/>
                    <a:pt x="685897" y="178981"/>
                    <a:pt x="636367" y="156121"/>
                  </a:cubicBezTo>
                  <a:cubicBezTo>
                    <a:pt x="619857" y="148501"/>
                    <a:pt x="609697" y="137071"/>
                    <a:pt x="609697" y="126911"/>
                  </a:cubicBezTo>
                  <a:cubicBezTo>
                    <a:pt x="609697" y="116751"/>
                    <a:pt x="621127" y="102781"/>
                    <a:pt x="636367" y="96431"/>
                  </a:cubicBezTo>
                  <a:cubicBezTo>
                    <a:pt x="678277" y="79921"/>
                    <a:pt x="837027" y="110401"/>
                    <a:pt x="904337" y="121831"/>
                  </a:cubicBezTo>
                  <a:cubicBezTo>
                    <a:pt x="944977" y="128181"/>
                    <a:pt x="986887" y="130721"/>
                    <a:pt x="1002127" y="145961"/>
                  </a:cubicBezTo>
                  <a:cubicBezTo>
                    <a:pt x="1009747" y="154851"/>
                    <a:pt x="1012287" y="170091"/>
                    <a:pt x="1009747" y="178981"/>
                  </a:cubicBezTo>
                  <a:cubicBezTo>
                    <a:pt x="1007207" y="186601"/>
                    <a:pt x="1002127" y="191681"/>
                    <a:pt x="989427" y="196761"/>
                  </a:cubicBezTo>
                  <a:cubicBezTo>
                    <a:pt x="942437" y="214541"/>
                    <a:pt x="671927" y="219621"/>
                    <a:pt x="617317" y="199301"/>
                  </a:cubicBezTo>
                  <a:cubicBezTo>
                    <a:pt x="599537" y="192951"/>
                    <a:pt x="588107" y="182791"/>
                    <a:pt x="585567" y="172631"/>
                  </a:cubicBezTo>
                  <a:cubicBezTo>
                    <a:pt x="584297" y="163741"/>
                    <a:pt x="590647" y="151041"/>
                    <a:pt x="595727" y="144691"/>
                  </a:cubicBezTo>
                  <a:cubicBezTo>
                    <a:pt x="600807" y="139611"/>
                    <a:pt x="605887" y="138341"/>
                    <a:pt x="617317" y="137071"/>
                  </a:cubicBezTo>
                  <a:cubicBezTo>
                    <a:pt x="665577" y="128181"/>
                    <a:pt x="943707" y="114211"/>
                    <a:pt x="998317" y="135801"/>
                  </a:cubicBezTo>
                  <a:cubicBezTo>
                    <a:pt x="1014827" y="143421"/>
                    <a:pt x="1026257" y="154851"/>
                    <a:pt x="1026257" y="165011"/>
                  </a:cubicBezTo>
                  <a:cubicBezTo>
                    <a:pt x="1027527" y="175171"/>
                    <a:pt x="1018637" y="189141"/>
                    <a:pt x="1002127" y="196761"/>
                  </a:cubicBezTo>
                  <a:cubicBezTo>
                    <a:pt x="944977" y="222161"/>
                    <a:pt x="580487" y="196761"/>
                    <a:pt x="538577" y="161201"/>
                  </a:cubicBezTo>
                  <a:cubicBezTo>
                    <a:pt x="527147" y="152311"/>
                    <a:pt x="527147" y="135801"/>
                    <a:pt x="529687" y="126911"/>
                  </a:cubicBezTo>
                  <a:cubicBezTo>
                    <a:pt x="532227" y="118021"/>
                    <a:pt x="538577" y="111671"/>
                    <a:pt x="551277" y="106591"/>
                  </a:cubicBezTo>
                  <a:cubicBezTo>
                    <a:pt x="602077" y="87541"/>
                    <a:pt x="903067" y="79921"/>
                    <a:pt x="955137" y="106591"/>
                  </a:cubicBezTo>
                  <a:cubicBezTo>
                    <a:pt x="972917" y="115481"/>
                    <a:pt x="980537" y="130721"/>
                    <a:pt x="979267" y="142151"/>
                  </a:cubicBezTo>
                  <a:cubicBezTo>
                    <a:pt x="977997" y="152311"/>
                    <a:pt x="966567" y="162471"/>
                    <a:pt x="947517" y="170091"/>
                  </a:cubicBezTo>
                  <a:cubicBezTo>
                    <a:pt x="894177" y="191681"/>
                    <a:pt x="643987" y="191681"/>
                    <a:pt x="593187" y="178981"/>
                  </a:cubicBezTo>
                  <a:cubicBezTo>
                    <a:pt x="577947" y="175171"/>
                    <a:pt x="570327" y="171361"/>
                    <a:pt x="565247" y="163741"/>
                  </a:cubicBezTo>
                  <a:cubicBezTo>
                    <a:pt x="560167" y="156121"/>
                    <a:pt x="557627" y="140881"/>
                    <a:pt x="561437" y="131991"/>
                  </a:cubicBezTo>
                  <a:cubicBezTo>
                    <a:pt x="566517" y="121831"/>
                    <a:pt x="576677" y="114211"/>
                    <a:pt x="594457" y="110401"/>
                  </a:cubicBezTo>
                  <a:cubicBezTo>
                    <a:pt x="645257" y="97701"/>
                    <a:pt x="871317" y="112941"/>
                    <a:pt x="919577" y="137071"/>
                  </a:cubicBezTo>
                  <a:cubicBezTo>
                    <a:pt x="937357" y="145961"/>
                    <a:pt x="946247" y="158661"/>
                    <a:pt x="947517" y="170091"/>
                  </a:cubicBezTo>
                  <a:cubicBezTo>
                    <a:pt x="948787" y="182791"/>
                    <a:pt x="937357" y="200571"/>
                    <a:pt x="927197" y="209461"/>
                  </a:cubicBezTo>
                  <a:cubicBezTo>
                    <a:pt x="915767" y="218351"/>
                    <a:pt x="900527" y="219621"/>
                    <a:pt x="884017" y="220891"/>
                  </a:cubicBezTo>
                  <a:cubicBezTo>
                    <a:pt x="859887" y="223431"/>
                    <a:pt x="821787" y="217081"/>
                    <a:pt x="795117" y="213271"/>
                  </a:cubicBezTo>
                  <a:cubicBezTo>
                    <a:pt x="772257" y="209461"/>
                    <a:pt x="750667" y="205651"/>
                    <a:pt x="732887" y="198031"/>
                  </a:cubicBezTo>
                  <a:cubicBezTo>
                    <a:pt x="717647" y="190411"/>
                    <a:pt x="706217" y="184061"/>
                    <a:pt x="696057" y="171361"/>
                  </a:cubicBezTo>
                  <a:cubicBezTo>
                    <a:pt x="682087" y="156121"/>
                    <a:pt x="665577" y="126911"/>
                    <a:pt x="666847" y="106591"/>
                  </a:cubicBezTo>
                  <a:cubicBezTo>
                    <a:pt x="668117" y="90081"/>
                    <a:pt x="684627" y="72301"/>
                    <a:pt x="697327" y="60871"/>
                  </a:cubicBezTo>
                  <a:cubicBezTo>
                    <a:pt x="710027" y="50711"/>
                    <a:pt x="727807" y="44361"/>
                    <a:pt x="744317" y="40551"/>
                  </a:cubicBezTo>
                  <a:cubicBezTo>
                    <a:pt x="763367" y="36741"/>
                    <a:pt x="793847" y="31661"/>
                    <a:pt x="807817" y="39281"/>
                  </a:cubicBezTo>
                  <a:cubicBezTo>
                    <a:pt x="819247" y="46901"/>
                    <a:pt x="829407" y="64681"/>
                    <a:pt x="826867" y="74841"/>
                  </a:cubicBezTo>
                  <a:cubicBezTo>
                    <a:pt x="825597" y="86271"/>
                    <a:pt x="807817" y="102781"/>
                    <a:pt x="792577" y="106591"/>
                  </a:cubicBezTo>
                  <a:cubicBezTo>
                    <a:pt x="774797" y="110401"/>
                    <a:pt x="732887" y="100241"/>
                    <a:pt x="722727" y="87541"/>
                  </a:cubicBezTo>
                  <a:cubicBezTo>
                    <a:pt x="715107" y="76111"/>
                    <a:pt x="716377" y="51981"/>
                    <a:pt x="722727" y="41821"/>
                  </a:cubicBezTo>
                  <a:cubicBezTo>
                    <a:pt x="726537" y="35471"/>
                    <a:pt x="732887" y="32931"/>
                    <a:pt x="744317" y="30391"/>
                  </a:cubicBezTo>
                  <a:cubicBezTo>
                    <a:pt x="765907" y="26581"/>
                    <a:pt x="815437" y="34201"/>
                    <a:pt x="850997" y="40551"/>
                  </a:cubicBezTo>
                  <a:cubicBezTo>
                    <a:pt x="889097" y="46901"/>
                    <a:pt x="943707" y="50711"/>
                    <a:pt x="965297" y="68491"/>
                  </a:cubicBezTo>
                  <a:cubicBezTo>
                    <a:pt x="977997" y="78651"/>
                    <a:pt x="986887" y="97701"/>
                    <a:pt x="985617" y="109131"/>
                  </a:cubicBezTo>
                  <a:cubicBezTo>
                    <a:pt x="984347" y="118021"/>
                    <a:pt x="975457" y="124371"/>
                    <a:pt x="964027" y="131991"/>
                  </a:cubicBezTo>
                  <a:cubicBezTo>
                    <a:pt x="938627" y="148501"/>
                    <a:pt x="852267" y="185331"/>
                    <a:pt x="828137" y="175171"/>
                  </a:cubicBezTo>
                  <a:cubicBezTo>
                    <a:pt x="814167" y="170091"/>
                    <a:pt x="805277" y="149771"/>
                    <a:pt x="807817" y="138341"/>
                  </a:cubicBezTo>
                  <a:cubicBezTo>
                    <a:pt x="810357" y="128181"/>
                    <a:pt x="825597" y="118021"/>
                    <a:pt x="842107" y="114211"/>
                  </a:cubicBezTo>
                  <a:cubicBezTo>
                    <a:pt x="870047" y="107861"/>
                    <a:pt x="922117" y="134531"/>
                    <a:pt x="974187" y="143421"/>
                  </a:cubicBezTo>
                  <a:cubicBezTo>
                    <a:pt x="1045307" y="153581"/>
                    <a:pt x="1193897" y="145961"/>
                    <a:pt x="1231997" y="168821"/>
                  </a:cubicBezTo>
                  <a:cubicBezTo>
                    <a:pt x="1245967" y="177711"/>
                    <a:pt x="1256127" y="191681"/>
                    <a:pt x="1254857" y="201841"/>
                  </a:cubicBezTo>
                  <a:cubicBezTo>
                    <a:pt x="1253587" y="212001"/>
                    <a:pt x="1242157" y="222161"/>
                    <a:pt x="1224377" y="228511"/>
                  </a:cubicBezTo>
                  <a:cubicBezTo>
                    <a:pt x="1168497" y="250101"/>
                    <a:pt x="877667" y="256451"/>
                    <a:pt x="828137" y="228511"/>
                  </a:cubicBezTo>
                  <a:cubicBezTo>
                    <a:pt x="812897" y="220891"/>
                    <a:pt x="805277" y="204381"/>
                    <a:pt x="806547" y="194221"/>
                  </a:cubicBezTo>
                  <a:cubicBezTo>
                    <a:pt x="807817" y="184061"/>
                    <a:pt x="819247" y="173901"/>
                    <a:pt x="838297" y="168821"/>
                  </a:cubicBezTo>
                  <a:cubicBezTo>
                    <a:pt x="900527" y="149771"/>
                    <a:pt x="1188817" y="194221"/>
                    <a:pt x="1294227" y="206921"/>
                  </a:cubicBezTo>
                  <a:cubicBezTo>
                    <a:pt x="1348837" y="214541"/>
                    <a:pt x="1397097" y="217081"/>
                    <a:pt x="1421227" y="228511"/>
                  </a:cubicBezTo>
                  <a:cubicBezTo>
                    <a:pt x="1432657" y="233591"/>
                    <a:pt x="1440277" y="239941"/>
                    <a:pt x="1444087" y="247561"/>
                  </a:cubicBezTo>
                  <a:cubicBezTo>
                    <a:pt x="1446627" y="255181"/>
                    <a:pt x="1445357" y="269151"/>
                    <a:pt x="1440277" y="276771"/>
                  </a:cubicBezTo>
                  <a:cubicBezTo>
                    <a:pt x="1435197" y="284391"/>
                    <a:pt x="1428847" y="286931"/>
                    <a:pt x="1414877" y="290741"/>
                  </a:cubicBezTo>
                  <a:cubicBezTo>
                    <a:pt x="1355187" y="307251"/>
                    <a:pt x="984347" y="332651"/>
                    <a:pt x="933547" y="304711"/>
                  </a:cubicBezTo>
                  <a:cubicBezTo>
                    <a:pt x="919577" y="298361"/>
                    <a:pt x="914497" y="285661"/>
                    <a:pt x="914497" y="275501"/>
                  </a:cubicBezTo>
                  <a:cubicBezTo>
                    <a:pt x="915767" y="265341"/>
                    <a:pt x="933547" y="247561"/>
                    <a:pt x="942437" y="247561"/>
                  </a:cubicBezTo>
                  <a:cubicBezTo>
                    <a:pt x="951327" y="247561"/>
                    <a:pt x="955137" y="267881"/>
                    <a:pt x="969107" y="272961"/>
                  </a:cubicBezTo>
                  <a:cubicBezTo>
                    <a:pt x="997047" y="284391"/>
                    <a:pt x="1051657" y="266611"/>
                    <a:pt x="1116427" y="267881"/>
                  </a:cubicBezTo>
                  <a:cubicBezTo>
                    <a:pt x="1235807" y="269151"/>
                    <a:pt x="1563467" y="272961"/>
                    <a:pt x="1630777" y="300901"/>
                  </a:cubicBezTo>
                  <a:cubicBezTo>
                    <a:pt x="1651097" y="309791"/>
                    <a:pt x="1661257" y="319951"/>
                    <a:pt x="1663797" y="330111"/>
                  </a:cubicBezTo>
                  <a:cubicBezTo>
                    <a:pt x="1666337" y="340271"/>
                    <a:pt x="1658717" y="352971"/>
                    <a:pt x="1652367" y="359321"/>
                  </a:cubicBezTo>
                  <a:cubicBezTo>
                    <a:pt x="1647287" y="365671"/>
                    <a:pt x="1642207" y="365671"/>
                    <a:pt x="1630777" y="368211"/>
                  </a:cubicBezTo>
                  <a:cubicBezTo>
                    <a:pt x="1599027" y="373291"/>
                    <a:pt x="1464407" y="372021"/>
                    <a:pt x="1440277" y="356781"/>
                  </a:cubicBezTo>
                  <a:cubicBezTo>
                    <a:pt x="1432657" y="350431"/>
                    <a:pt x="1430117" y="342811"/>
                    <a:pt x="1430117" y="336461"/>
                  </a:cubicBezTo>
                  <a:cubicBezTo>
                    <a:pt x="1428847" y="327571"/>
                    <a:pt x="1432657" y="314871"/>
                    <a:pt x="1440277" y="307251"/>
                  </a:cubicBezTo>
                  <a:cubicBezTo>
                    <a:pt x="1454247" y="294551"/>
                    <a:pt x="1484727" y="293281"/>
                    <a:pt x="1522827" y="288201"/>
                  </a:cubicBezTo>
                  <a:cubicBezTo>
                    <a:pt x="1610457" y="275501"/>
                    <a:pt x="1897477" y="258991"/>
                    <a:pt x="1954627" y="272961"/>
                  </a:cubicBezTo>
                  <a:cubicBezTo>
                    <a:pt x="1968597" y="275501"/>
                    <a:pt x="1974947" y="279311"/>
                    <a:pt x="1980027" y="286931"/>
                  </a:cubicBezTo>
                  <a:cubicBezTo>
                    <a:pt x="1985107" y="293281"/>
                    <a:pt x="1986377" y="308521"/>
                    <a:pt x="1982567" y="316141"/>
                  </a:cubicBezTo>
                  <a:cubicBezTo>
                    <a:pt x="1978757" y="325031"/>
                    <a:pt x="1968597" y="331381"/>
                    <a:pt x="1953357" y="336461"/>
                  </a:cubicBezTo>
                  <a:cubicBezTo>
                    <a:pt x="1911447" y="347891"/>
                    <a:pt x="1778097" y="332651"/>
                    <a:pt x="1704437" y="327571"/>
                  </a:cubicBezTo>
                  <a:cubicBezTo>
                    <a:pt x="1644747" y="323761"/>
                    <a:pt x="1572357" y="321221"/>
                    <a:pt x="1543147" y="309791"/>
                  </a:cubicBezTo>
                  <a:cubicBezTo>
                    <a:pt x="1530447" y="305981"/>
                    <a:pt x="1521557" y="302171"/>
                    <a:pt x="1517747" y="294551"/>
                  </a:cubicBezTo>
                  <a:cubicBezTo>
                    <a:pt x="1513937" y="285661"/>
                    <a:pt x="1515207" y="267881"/>
                    <a:pt x="1521557" y="258991"/>
                  </a:cubicBezTo>
                  <a:cubicBezTo>
                    <a:pt x="1530447" y="246291"/>
                    <a:pt x="1552037" y="241211"/>
                    <a:pt x="1576167" y="234861"/>
                  </a:cubicBezTo>
                  <a:cubicBezTo>
                    <a:pt x="1618077" y="223431"/>
                    <a:pt x="1696817" y="215811"/>
                    <a:pt x="1756507" y="212001"/>
                  </a:cubicBezTo>
                  <a:cubicBezTo>
                    <a:pt x="1813657" y="208191"/>
                    <a:pt x="1889857" y="199301"/>
                    <a:pt x="1924147" y="210731"/>
                  </a:cubicBezTo>
                  <a:cubicBezTo>
                    <a:pt x="1941927" y="217081"/>
                    <a:pt x="1955897" y="228511"/>
                    <a:pt x="1959707" y="238671"/>
                  </a:cubicBezTo>
                  <a:cubicBezTo>
                    <a:pt x="1962247" y="247561"/>
                    <a:pt x="1955897" y="261531"/>
                    <a:pt x="1949547" y="269151"/>
                  </a:cubicBezTo>
                  <a:cubicBezTo>
                    <a:pt x="1944467" y="274231"/>
                    <a:pt x="1939387" y="275501"/>
                    <a:pt x="1927957" y="278041"/>
                  </a:cubicBezTo>
                  <a:cubicBezTo>
                    <a:pt x="1883507" y="288201"/>
                    <a:pt x="1693007" y="293281"/>
                    <a:pt x="1606647" y="290741"/>
                  </a:cubicBezTo>
                  <a:cubicBezTo>
                    <a:pt x="1546957" y="289471"/>
                    <a:pt x="1477107" y="293281"/>
                    <a:pt x="1456787" y="276771"/>
                  </a:cubicBezTo>
                  <a:cubicBezTo>
                    <a:pt x="1446627" y="270421"/>
                    <a:pt x="1444087" y="257721"/>
                    <a:pt x="1445357" y="248831"/>
                  </a:cubicBezTo>
                  <a:cubicBezTo>
                    <a:pt x="1447897" y="238671"/>
                    <a:pt x="1454247" y="228511"/>
                    <a:pt x="1470757" y="220891"/>
                  </a:cubicBezTo>
                  <a:cubicBezTo>
                    <a:pt x="1517747" y="198031"/>
                    <a:pt x="1765397" y="185331"/>
                    <a:pt x="1814927" y="206921"/>
                  </a:cubicBezTo>
                  <a:cubicBezTo>
                    <a:pt x="1831437" y="213271"/>
                    <a:pt x="1841597" y="225971"/>
                    <a:pt x="1842867" y="237401"/>
                  </a:cubicBezTo>
                  <a:cubicBezTo>
                    <a:pt x="1844137" y="247561"/>
                    <a:pt x="1836517" y="267881"/>
                    <a:pt x="1823817" y="272961"/>
                  </a:cubicBezTo>
                  <a:cubicBezTo>
                    <a:pt x="1800957" y="284391"/>
                    <a:pt x="1733647" y="261531"/>
                    <a:pt x="1696817" y="248831"/>
                  </a:cubicBezTo>
                  <a:cubicBezTo>
                    <a:pt x="1666337" y="238671"/>
                    <a:pt x="1633317" y="222161"/>
                    <a:pt x="1618077" y="208191"/>
                  </a:cubicBezTo>
                  <a:cubicBezTo>
                    <a:pt x="1607917" y="199301"/>
                    <a:pt x="1600297" y="190411"/>
                    <a:pt x="1600297" y="180251"/>
                  </a:cubicBezTo>
                  <a:cubicBezTo>
                    <a:pt x="1599027" y="170091"/>
                    <a:pt x="1607917" y="153581"/>
                    <a:pt x="1619347" y="145961"/>
                  </a:cubicBezTo>
                  <a:cubicBezTo>
                    <a:pt x="1632047" y="135801"/>
                    <a:pt x="1654907" y="135801"/>
                    <a:pt x="1677767" y="135801"/>
                  </a:cubicBezTo>
                  <a:cubicBezTo>
                    <a:pt x="1713327" y="134531"/>
                    <a:pt x="1786987" y="137071"/>
                    <a:pt x="1812387" y="149771"/>
                  </a:cubicBezTo>
                  <a:cubicBezTo>
                    <a:pt x="1826357" y="157391"/>
                    <a:pt x="1837787" y="168821"/>
                    <a:pt x="1837787" y="178981"/>
                  </a:cubicBezTo>
                  <a:cubicBezTo>
                    <a:pt x="1839057" y="190411"/>
                    <a:pt x="1828897" y="208191"/>
                    <a:pt x="1812387" y="215811"/>
                  </a:cubicBezTo>
                  <a:cubicBezTo>
                    <a:pt x="1771747" y="237401"/>
                    <a:pt x="1592677" y="225971"/>
                    <a:pt x="1552037" y="212001"/>
                  </a:cubicBezTo>
                  <a:cubicBezTo>
                    <a:pt x="1538067" y="206921"/>
                    <a:pt x="1530447" y="201841"/>
                    <a:pt x="1527907" y="192951"/>
                  </a:cubicBezTo>
                  <a:cubicBezTo>
                    <a:pt x="1524097" y="181521"/>
                    <a:pt x="1529177" y="162471"/>
                    <a:pt x="1541877" y="149771"/>
                  </a:cubicBezTo>
                  <a:cubicBezTo>
                    <a:pt x="1568547" y="121831"/>
                    <a:pt x="1705707" y="83731"/>
                    <a:pt x="1737457" y="83731"/>
                  </a:cubicBezTo>
                  <a:cubicBezTo>
                    <a:pt x="1748887" y="83731"/>
                    <a:pt x="1753967" y="87541"/>
                    <a:pt x="1759047" y="92621"/>
                  </a:cubicBezTo>
                  <a:cubicBezTo>
                    <a:pt x="1765397" y="97701"/>
                    <a:pt x="1771747" y="111671"/>
                    <a:pt x="1769207" y="120561"/>
                  </a:cubicBezTo>
                  <a:cubicBezTo>
                    <a:pt x="1766667" y="130721"/>
                    <a:pt x="1752697" y="144691"/>
                    <a:pt x="1737457" y="148501"/>
                  </a:cubicBezTo>
                  <a:cubicBezTo>
                    <a:pt x="1715867" y="154851"/>
                    <a:pt x="1689197" y="139611"/>
                    <a:pt x="1649827" y="137071"/>
                  </a:cubicBezTo>
                  <a:cubicBezTo>
                    <a:pt x="1568547" y="131991"/>
                    <a:pt x="1329787" y="157391"/>
                    <a:pt x="1277717" y="139611"/>
                  </a:cubicBezTo>
                  <a:cubicBezTo>
                    <a:pt x="1262477" y="134531"/>
                    <a:pt x="1252317" y="128181"/>
                    <a:pt x="1251047" y="118021"/>
                  </a:cubicBezTo>
                  <a:cubicBezTo>
                    <a:pt x="1248507" y="109131"/>
                    <a:pt x="1253587" y="90081"/>
                    <a:pt x="1267557" y="81191"/>
                  </a:cubicBezTo>
                  <a:cubicBezTo>
                    <a:pt x="1306927" y="57061"/>
                    <a:pt x="1552037" y="79921"/>
                    <a:pt x="1597757" y="106591"/>
                  </a:cubicBezTo>
                  <a:cubicBezTo>
                    <a:pt x="1614267" y="115481"/>
                    <a:pt x="1623157" y="130721"/>
                    <a:pt x="1621887" y="142151"/>
                  </a:cubicBezTo>
                  <a:cubicBezTo>
                    <a:pt x="1620617" y="152311"/>
                    <a:pt x="1609187" y="163741"/>
                    <a:pt x="1590137" y="170091"/>
                  </a:cubicBezTo>
                  <a:cubicBezTo>
                    <a:pt x="1536797" y="190411"/>
                    <a:pt x="1287877" y="191681"/>
                    <a:pt x="1239617" y="170091"/>
                  </a:cubicBezTo>
                  <a:cubicBezTo>
                    <a:pt x="1223107" y="163741"/>
                    <a:pt x="1214217" y="151041"/>
                    <a:pt x="1212947" y="142151"/>
                  </a:cubicBezTo>
                  <a:cubicBezTo>
                    <a:pt x="1211677" y="135801"/>
                    <a:pt x="1214217" y="126911"/>
                    <a:pt x="1219297" y="123101"/>
                  </a:cubicBezTo>
                  <a:cubicBezTo>
                    <a:pt x="1224377" y="116751"/>
                    <a:pt x="1230727" y="114211"/>
                    <a:pt x="1244697" y="111671"/>
                  </a:cubicBezTo>
                  <a:cubicBezTo>
                    <a:pt x="1304387" y="102781"/>
                    <a:pt x="1677767" y="119291"/>
                    <a:pt x="1736187" y="153581"/>
                  </a:cubicBezTo>
                  <a:cubicBezTo>
                    <a:pt x="1752697" y="162471"/>
                    <a:pt x="1761587" y="176441"/>
                    <a:pt x="1760317" y="186601"/>
                  </a:cubicBezTo>
                  <a:cubicBezTo>
                    <a:pt x="1759047" y="198031"/>
                    <a:pt x="1747617" y="206921"/>
                    <a:pt x="1728567" y="214541"/>
                  </a:cubicBezTo>
                  <a:cubicBezTo>
                    <a:pt x="1651097" y="243751"/>
                    <a:pt x="1125317" y="251371"/>
                    <a:pt x="1065627" y="210731"/>
                  </a:cubicBezTo>
                  <a:cubicBezTo>
                    <a:pt x="1051657" y="200571"/>
                    <a:pt x="1047847" y="182791"/>
                    <a:pt x="1051657" y="172631"/>
                  </a:cubicBezTo>
                  <a:cubicBezTo>
                    <a:pt x="1054197" y="163741"/>
                    <a:pt x="1063087" y="158661"/>
                    <a:pt x="1079597" y="153581"/>
                  </a:cubicBezTo>
                  <a:cubicBezTo>
                    <a:pt x="1144367" y="133261"/>
                    <a:pt x="1541877" y="138341"/>
                    <a:pt x="1604107" y="153581"/>
                  </a:cubicBezTo>
                  <a:cubicBezTo>
                    <a:pt x="1618077" y="157391"/>
                    <a:pt x="1623157" y="159931"/>
                    <a:pt x="1628237" y="166281"/>
                  </a:cubicBezTo>
                  <a:cubicBezTo>
                    <a:pt x="1633317" y="171361"/>
                    <a:pt x="1635857" y="180251"/>
                    <a:pt x="1633317" y="186601"/>
                  </a:cubicBezTo>
                  <a:cubicBezTo>
                    <a:pt x="1630777" y="196761"/>
                    <a:pt x="1621887" y="206921"/>
                    <a:pt x="1604107" y="213271"/>
                  </a:cubicBezTo>
                  <a:cubicBezTo>
                    <a:pt x="1538067" y="238671"/>
                    <a:pt x="1219297" y="215811"/>
                    <a:pt x="1082137" y="209461"/>
                  </a:cubicBezTo>
                  <a:cubicBezTo>
                    <a:pt x="991967" y="205651"/>
                    <a:pt x="911957" y="203111"/>
                    <a:pt x="859887" y="192951"/>
                  </a:cubicBezTo>
                  <a:cubicBezTo>
                    <a:pt x="831947" y="186601"/>
                    <a:pt x="804007" y="182791"/>
                    <a:pt x="795117" y="171361"/>
                  </a:cubicBezTo>
                  <a:cubicBezTo>
                    <a:pt x="788767" y="163741"/>
                    <a:pt x="788767" y="149771"/>
                    <a:pt x="791307" y="142151"/>
                  </a:cubicBezTo>
                  <a:cubicBezTo>
                    <a:pt x="793847" y="134531"/>
                    <a:pt x="800197" y="128181"/>
                    <a:pt x="812897" y="123101"/>
                  </a:cubicBezTo>
                  <a:cubicBezTo>
                    <a:pt x="861157" y="104051"/>
                    <a:pt x="1120237" y="119291"/>
                    <a:pt x="1204057" y="121831"/>
                  </a:cubicBezTo>
                  <a:cubicBezTo>
                    <a:pt x="1243427" y="123101"/>
                    <a:pt x="1275177" y="116751"/>
                    <a:pt x="1290417" y="128181"/>
                  </a:cubicBezTo>
                  <a:cubicBezTo>
                    <a:pt x="1300577" y="135801"/>
                    <a:pt x="1305657" y="152311"/>
                    <a:pt x="1303117" y="162471"/>
                  </a:cubicBezTo>
                  <a:cubicBezTo>
                    <a:pt x="1300577" y="172631"/>
                    <a:pt x="1290417" y="180251"/>
                    <a:pt x="1276447" y="186601"/>
                  </a:cubicBezTo>
                  <a:cubicBezTo>
                    <a:pt x="1239617" y="203111"/>
                    <a:pt x="1149447" y="206921"/>
                    <a:pt x="1065627" y="212001"/>
                  </a:cubicBezTo>
                  <a:cubicBezTo>
                    <a:pt x="942437" y="218351"/>
                    <a:pt x="696057" y="215811"/>
                    <a:pt x="604617" y="206921"/>
                  </a:cubicBezTo>
                  <a:cubicBezTo>
                    <a:pt x="566517" y="203111"/>
                    <a:pt x="537307" y="201841"/>
                    <a:pt x="523337" y="190411"/>
                  </a:cubicBezTo>
                  <a:cubicBezTo>
                    <a:pt x="515717" y="184061"/>
                    <a:pt x="511907" y="172631"/>
                    <a:pt x="513177" y="165011"/>
                  </a:cubicBezTo>
                  <a:cubicBezTo>
                    <a:pt x="515717" y="156121"/>
                    <a:pt x="520797" y="145961"/>
                    <a:pt x="536037" y="139611"/>
                  </a:cubicBezTo>
                  <a:cubicBezTo>
                    <a:pt x="595727" y="112941"/>
                    <a:pt x="1005937" y="112941"/>
                    <a:pt x="1061817" y="142151"/>
                  </a:cubicBezTo>
                  <a:cubicBezTo>
                    <a:pt x="1075787" y="149771"/>
                    <a:pt x="1080867" y="162471"/>
                    <a:pt x="1080867" y="171361"/>
                  </a:cubicBezTo>
                  <a:cubicBezTo>
                    <a:pt x="1080867" y="180251"/>
                    <a:pt x="1074517" y="191681"/>
                    <a:pt x="1060547" y="199301"/>
                  </a:cubicBezTo>
                  <a:cubicBezTo>
                    <a:pt x="1024987" y="218351"/>
                    <a:pt x="904337" y="210731"/>
                    <a:pt x="812897" y="209461"/>
                  </a:cubicBezTo>
                  <a:cubicBezTo>
                    <a:pt x="697327" y="206921"/>
                    <a:pt x="472537" y="212001"/>
                    <a:pt x="423007" y="182791"/>
                  </a:cubicBezTo>
                  <a:cubicBezTo>
                    <a:pt x="406497" y="173901"/>
                    <a:pt x="398877" y="159931"/>
                    <a:pt x="398877" y="149771"/>
                  </a:cubicBezTo>
                  <a:cubicBezTo>
                    <a:pt x="400147" y="139611"/>
                    <a:pt x="407767" y="129451"/>
                    <a:pt x="423007" y="123101"/>
                  </a:cubicBezTo>
                  <a:cubicBezTo>
                    <a:pt x="478887" y="98971"/>
                    <a:pt x="839567" y="110401"/>
                    <a:pt x="891637" y="139611"/>
                  </a:cubicBezTo>
                  <a:cubicBezTo>
                    <a:pt x="905607" y="148501"/>
                    <a:pt x="910687" y="161201"/>
                    <a:pt x="910687" y="170091"/>
                  </a:cubicBezTo>
                  <a:cubicBezTo>
                    <a:pt x="910687" y="180251"/>
                    <a:pt x="901797" y="192951"/>
                    <a:pt x="889097" y="199301"/>
                  </a:cubicBezTo>
                  <a:cubicBezTo>
                    <a:pt x="859887" y="215811"/>
                    <a:pt x="783687" y="210731"/>
                    <a:pt x="718917" y="214541"/>
                  </a:cubicBezTo>
                  <a:cubicBezTo>
                    <a:pt x="632557" y="218351"/>
                    <a:pt x="458567" y="241211"/>
                    <a:pt x="415387" y="222161"/>
                  </a:cubicBezTo>
                  <a:cubicBezTo>
                    <a:pt x="400147" y="214541"/>
                    <a:pt x="391257" y="204381"/>
                    <a:pt x="389987" y="194221"/>
                  </a:cubicBezTo>
                  <a:cubicBezTo>
                    <a:pt x="388717" y="184061"/>
                    <a:pt x="393797" y="168821"/>
                    <a:pt x="407767" y="161201"/>
                  </a:cubicBezTo>
                  <a:cubicBezTo>
                    <a:pt x="445867" y="138341"/>
                    <a:pt x="670657" y="143421"/>
                    <a:pt x="713837" y="167551"/>
                  </a:cubicBezTo>
                  <a:cubicBezTo>
                    <a:pt x="729077" y="176441"/>
                    <a:pt x="737967" y="191681"/>
                    <a:pt x="736697" y="203111"/>
                  </a:cubicBezTo>
                  <a:cubicBezTo>
                    <a:pt x="735427" y="213271"/>
                    <a:pt x="721457" y="223431"/>
                    <a:pt x="703677" y="229781"/>
                  </a:cubicBezTo>
                  <a:cubicBezTo>
                    <a:pt x="657957" y="245021"/>
                    <a:pt x="489047" y="224701"/>
                    <a:pt x="421737" y="213271"/>
                  </a:cubicBezTo>
                  <a:cubicBezTo>
                    <a:pt x="382367" y="208191"/>
                    <a:pt x="363317" y="203111"/>
                    <a:pt x="332837" y="191681"/>
                  </a:cubicBezTo>
                  <a:cubicBezTo>
                    <a:pt x="296007" y="177711"/>
                    <a:pt x="231237" y="156121"/>
                    <a:pt x="215997" y="134531"/>
                  </a:cubicBezTo>
                  <a:cubicBezTo>
                    <a:pt x="208377" y="124371"/>
                    <a:pt x="208377" y="110401"/>
                    <a:pt x="212187" y="101511"/>
                  </a:cubicBezTo>
                  <a:cubicBezTo>
                    <a:pt x="215997" y="91351"/>
                    <a:pt x="223617" y="83731"/>
                    <a:pt x="237587" y="78651"/>
                  </a:cubicBezTo>
                  <a:cubicBezTo>
                    <a:pt x="271877" y="65951"/>
                    <a:pt x="411577" y="77381"/>
                    <a:pt x="444597" y="87541"/>
                  </a:cubicBezTo>
                  <a:cubicBezTo>
                    <a:pt x="456027" y="91351"/>
                    <a:pt x="462377" y="93891"/>
                    <a:pt x="467457" y="101511"/>
                  </a:cubicBezTo>
                  <a:cubicBezTo>
                    <a:pt x="472537" y="109131"/>
                    <a:pt x="476347" y="125641"/>
                    <a:pt x="472537" y="134531"/>
                  </a:cubicBezTo>
                  <a:cubicBezTo>
                    <a:pt x="469997" y="144691"/>
                    <a:pt x="462377" y="152311"/>
                    <a:pt x="448407" y="158661"/>
                  </a:cubicBezTo>
                  <a:cubicBezTo>
                    <a:pt x="412847" y="176441"/>
                    <a:pt x="219807" y="186601"/>
                    <a:pt x="219807" y="191681"/>
                  </a:cubicBezTo>
                  <a:cubicBezTo>
                    <a:pt x="219807" y="196761"/>
                    <a:pt x="367127" y="180251"/>
                    <a:pt x="396337" y="191681"/>
                  </a:cubicBezTo>
                  <a:cubicBezTo>
                    <a:pt x="407767" y="196761"/>
                    <a:pt x="411577" y="203111"/>
                    <a:pt x="415387" y="210731"/>
                  </a:cubicBezTo>
                  <a:cubicBezTo>
                    <a:pt x="419197" y="218351"/>
                    <a:pt x="420467" y="228511"/>
                    <a:pt x="417927" y="237401"/>
                  </a:cubicBezTo>
                  <a:cubicBezTo>
                    <a:pt x="415387" y="245021"/>
                    <a:pt x="409037" y="253911"/>
                    <a:pt x="401417" y="258991"/>
                  </a:cubicBezTo>
                  <a:cubicBezTo>
                    <a:pt x="395067" y="262801"/>
                    <a:pt x="387447" y="264071"/>
                    <a:pt x="376017" y="264071"/>
                  </a:cubicBezTo>
                  <a:cubicBezTo>
                    <a:pt x="349347" y="264071"/>
                    <a:pt x="292197" y="251371"/>
                    <a:pt x="251557" y="239941"/>
                  </a:cubicBezTo>
                  <a:cubicBezTo>
                    <a:pt x="212187" y="228511"/>
                    <a:pt x="158847" y="217081"/>
                    <a:pt x="138527" y="192951"/>
                  </a:cubicBezTo>
                  <a:cubicBezTo>
                    <a:pt x="123287" y="173901"/>
                    <a:pt x="120747" y="142151"/>
                    <a:pt x="123287" y="120561"/>
                  </a:cubicBezTo>
                  <a:cubicBezTo>
                    <a:pt x="124557" y="101511"/>
                    <a:pt x="133447" y="83731"/>
                    <a:pt x="144877" y="71031"/>
                  </a:cubicBezTo>
                  <a:cubicBezTo>
                    <a:pt x="157577" y="57061"/>
                    <a:pt x="176627" y="48171"/>
                    <a:pt x="196947" y="41821"/>
                  </a:cubicBezTo>
                  <a:cubicBezTo>
                    <a:pt x="223617" y="32931"/>
                    <a:pt x="254097" y="31661"/>
                    <a:pt x="293467" y="29121"/>
                  </a:cubicBezTo>
                  <a:cubicBezTo>
                    <a:pt x="355697" y="24041"/>
                    <a:pt x="510637" y="1181"/>
                    <a:pt x="538577" y="22771"/>
                  </a:cubicBezTo>
                  <a:cubicBezTo>
                    <a:pt x="550007" y="31661"/>
                    <a:pt x="551277" y="49441"/>
                    <a:pt x="547467" y="58331"/>
                  </a:cubicBezTo>
                  <a:cubicBezTo>
                    <a:pt x="543657" y="68491"/>
                    <a:pt x="534767" y="73571"/>
                    <a:pt x="516987" y="78651"/>
                  </a:cubicBezTo>
                  <a:cubicBezTo>
                    <a:pt x="454757" y="98971"/>
                    <a:pt x="99157" y="109131"/>
                    <a:pt x="36927" y="82461"/>
                  </a:cubicBezTo>
                  <a:cubicBezTo>
                    <a:pt x="17877" y="73571"/>
                    <a:pt x="6447" y="60871"/>
                    <a:pt x="6447" y="49441"/>
                  </a:cubicBezTo>
                  <a:cubicBezTo>
                    <a:pt x="6447" y="38011"/>
                    <a:pt x="19147" y="21501"/>
                    <a:pt x="35657" y="15151"/>
                  </a:cubicBezTo>
                  <a:cubicBezTo>
                    <a:pt x="63597" y="4991"/>
                    <a:pt x="138527" y="25311"/>
                    <a:pt x="179167" y="35471"/>
                  </a:cubicBezTo>
                  <a:cubicBezTo>
                    <a:pt x="209647" y="41821"/>
                    <a:pt x="232507" y="50711"/>
                    <a:pt x="256637" y="60871"/>
                  </a:cubicBezTo>
                  <a:cubicBezTo>
                    <a:pt x="276957" y="69761"/>
                    <a:pt x="309977" y="79921"/>
                    <a:pt x="313787" y="93891"/>
                  </a:cubicBezTo>
                  <a:cubicBezTo>
                    <a:pt x="317597" y="104051"/>
                    <a:pt x="292197" y="120561"/>
                    <a:pt x="297277" y="130721"/>
                  </a:cubicBezTo>
                  <a:cubicBezTo>
                    <a:pt x="307437" y="151041"/>
                    <a:pt x="430627" y="151041"/>
                    <a:pt x="450947" y="172631"/>
                  </a:cubicBezTo>
                  <a:cubicBezTo>
                    <a:pt x="461107" y="184061"/>
                    <a:pt x="463647" y="200571"/>
                    <a:pt x="461107" y="210731"/>
                  </a:cubicBezTo>
                  <a:cubicBezTo>
                    <a:pt x="457297" y="219621"/>
                    <a:pt x="449677" y="227241"/>
                    <a:pt x="436977" y="232321"/>
                  </a:cubicBezTo>
                  <a:cubicBezTo>
                    <a:pt x="406497" y="242481"/>
                    <a:pt x="292197" y="246291"/>
                    <a:pt x="261717" y="229781"/>
                  </a:cubicBezTo>
                  <a:cubicBezTo>
                    <a:pt x="247747" y="222161"/>
                    <a:pt x="236317" y="204381"/>
                    <a:pt x="238857" y="194221"/>
                  </a:cubicBezTo>
                  <a:cubicBezTo>
                    <a:pt x="240127" y="184061"/>
                    <a:pt x="251557" y="172631"/>
                    <a:pt x="270607" y="166281"/>
                  </a:cubicBezTo>
                  <a:cubicBezTo>
                    <a:pt x="342997" y="140881"/>
                    <a:pt x="793847" y="167551"/>
                    <a:pt x="853537" y="184061"/>
                  </a:cubicBezTo>
                  <a:cubicBezTo>
                    <a:pt x="864967" y="186601"/>
                    <a:pt x="868777" y="189141"/>
                    <a:pt x="872587" y="194221"/>
                  </a:cubicBezTo>
                  <a:cubicBezTo>
                    <a:pt x="877667" y="200571"/>
                    <a:pt x="881477" y="214541"/>
                    <a:pt x="878937" y="223431"/>
                  </a:cubicBezTo>
                  <a:cubicBezTo>
                    <a:pt x="877667" y="231051"/>
                    <a:pt x="870047" y="238671"/>
                    <a:pt x="859887" y="243751"/>
                  </a:cubicBezTo>
                  <a:cubicBezTo>
                    <a:pt x="838297" y="255181"/>
                    <a:pt x="793847" y="255181"/>
                    <a:pt x="741777" y="257721"/>
                  </a:cubicBezTo>
                  <a:cubicBezTo>
                    <a:pt x="638907" y="264071"/>
                    <a:pt x="336647" y="288201"/>
                    <a:pt x="280767" y="258991"/>
                  </a:cubicBezTo>
                  <a:cubicBezTo>
                    <a:pt x="265527" y="250101"/>
                    <a:pt x="256637" y="234861"/>
                    <a:pt x="257907" y="224701"/>
                  </a:cubicBezTo>
                  <a:cubicBezTo>
                    <a:pt x="259177" y="214541"/>
                    <a:pt x="269337" y="205651"/>
                    <a:pt x="288387" y="198031"/>
                  </a:cubicBezTo>
                  <a:cubicBezTo>
                    <a:pt x="370937" y="168821"/>
                    <a:pt x="962757" y="205651"/>
                    <a:pt x="1032607" y="219621"/>
                  </a:cubicBezTo>
                  <a:cubicBezTo>
                    <a:pt x="1045307" y="222161"/>
                    <a:pt x="1049117" y="222161"/>
                    <a:pt x="1054197" y="227241"/>
                  </a:cubicBezTo>
                  <a:cubicBezTo>
                    <a:pt x="1059277" y="233591"/>
                    <a:pt x="1064357" y="245021"/>
                    <a:pt x="1064357" y="253911"/>
                  </a:cubicBezTo>
                  <a:cubicBezTo>
                    <a:pt x="1063087" y="262801"/>
                    <a:pt x="1055467" y="271691"/>
                    <a:pt x="1047847" y="278041"/>
                  </a:cubicBezTo>
                  <a:cubicBezTo>
                    <a:pt x="1037687" y="284391"/>
                    <a:pt x="1030067" y="285661"/>
                    <a:pt x="1009747" y="288201"/>
                  </a:cubicBezTo>
                  <a:cubicBezTo>
                    <a:pt x="924657" y="300901"/>
                    <a:pt x="403957" y="302171"/>
                    <a:pt x="339187" y="289471"/>
                  </a:cubicBezTo>
                  <a:cubicBezTo>
                    <a:pt x="327757" y="286931"/>
                    <a:pt x="323947" y="286931"/>
                    <a:pt x="320137" y="281851"/>
                  </a:cubicBezTo>
                  <a:cubicBezTo>
                    <a:pt x="315057" y="275501"/>
                    <a:pt x="308707" y="262801"/>
                    <a:pt x="311247" y="255181"/>
                  </a:cubicBezTo>
                  <a:cubicBezTo>
                    <a:pt x="313787" y="245021"/>
                    <a:pt x="323947" y="236131"/>
                    <a:pt x="341727" y="229781"/>
                  </a:cubicBezTo>
                  <a:cubicBezTo>
                    <a:pt x="398877" y="212001"/>
                    <a:pt x="635097" y="255181"/>
                    <a:pt x="749397" y="258991"/>
                  </a:cubicBezTo>
                  <a:cubicBezTo>
                    <a:pt x="831947" y="261531"/>
                    <a:pt x="928467" y="245021"/>
                    <a:pt x="962757" y="257721"/>
                  </a:cubicBezTo>
                  <a:cubicBezTo>
                    <a:pt x="975457" y="262801"/>
                    <a:pt x="981807" y="269151"/>
                    <a:pt x="984347" y="278041"/>
                  </a:cubicBezTo>
                  <a:cubicBezTo>
                    <a:pt x="986887" y="286931"/>
                    <a:pt x="988157" y="303441"/>
                    <a:pt x="975457" y="313601"/>
                  </a:cubicBezTo>
                  <a:cubicBezTo>
                    <a:pt x="920847" y="356781"/>
                    <a:pt x="339187" y="354241"/>
                    <a:pt x="255367" y="322491"/>
                  </a:cubicBezTo>
                  <a:cubicBezTo>
                    <a:pt x="235047" y="314871"/>
                    <a:pt x="223617" y="304711"/>
                    <a:pt x="222347" y="293281"/>
                  </a:cubicBezTo>
                  <a:cubicBezTo>
                    <a:pt x="221077" y="281851"/>
                    <a:pt x="231237" y="265341"/>
                    <a:pt x="247747" y="256451"/>
                  </a:cubicBezTo>
                  <a:cubicBezTo>
                    <a:pt x="289657" y="234861"/>
                    <a:pt x="491587" y="233591"/>
                    <a:pt x="532227" y="256451"/>
                  </a:cubicBezTo>
                  <a:cubicBezTo>
                    <a:pt x="548737" y="265341"/>
                    <a:pt x="556357" y="283121"/>
                    <a:pt x="556357" y="293281"/>
                  </a:cubicBezTo>
                  <a:cubicBezTo>
                    <a:pt x="555087" y="303441"/>
                    <a:pt x="544927" y="314871"/>
                    <a:pt x="529687" y="321221"/>
                  </a:cubicBezTo>
                  <a:cubicBezTo>
                    <a:pt x="492857" y="335191"/>
                    <a:pt x="370937" y="316141"/>
                    <a:pt x="308707" y="312331"/>
                  </a:cubicBezTo>
                  <a:cubicBezTo>
                    <a:pt x="262987" y="308521"/>
                    <a:pt x="231237" y="305981"/>
                    <a:pt x="189327" y="298361"/>
                  </a:cubicBezTo>
                  <a:cubicBezTo>
                    <a:pt x="142337" y="289471"/>
                    <a:pt x="63597" y="279311"/>
                    <a:pt x="42007" y="258991"/>
                  </a:cubicBezTo>
                  <a:cubicBezTo>
                    <a:pt x="30577" y="248831"/>
                    <a:pt x="26767" y="236131"/>
                    <a:pt x="28037" y="224701"/>
                  </a:cubicBezTo>
                  <a:cubicBezTo>
                    <a:pt x="28037" y="213271"/>
                    <a:pt x="35657" y="200571"/>
                    <a:pt x="48357" y="194221"/>
                  </a:cubicBezTo>
                  <a:cubicBezTo>
                    <a:pt x="68677" y="181521"/>
                    <a:pt x="137257" y="175171"/>
                    <a:pt x="161387" y="184061"/>
                  </a:cubicBezTo>
                  <a:cubicBezTo>
                    <a:pt x="176627" y="190411"/>
                    <a:pt x="188057" y="206921"/>
                    <a:pt x="190597" y="217081"/>
                  </a:cubicBezTo>
                  <a:cubicBezTo>
                    <a:pt x="193137" y="225971"/>
                    <a:pt x="188057" y="237401"/>
                    <a:pt x="184247" y="245021"/>
                  </a:cubicBezTo>
                  <a:cubicBezTo>
                    <a:pt x="179167" y="251371"/>
                    <a:pt x="172817" y="257721"/>
                    <a:pt x="161387" y="260261"/>
                  </a:cubicBezTo>
                  <a:cubicBezTo>
                    <a:pt x="134717" y="266611"/>
                    <a:pt x="52167" y="262801"/>
                    <a:pt x="25497" y="248831"/>
                  </a:cubicBezTo>
                  <a:cubicBezTo>
                    <a:pt x="11527" y="239941"/>
                    <a:pt x="97" y="225971"/>
                    <a:pt x="97" y="213271"/>
                  </a:cubicBezTo>
                  <a:cubicBezTo>
                    <a:pt x="-1173" y="201841"/>
                    <a:pt x="10257" y="186601"/>
                    <a:pt x="22957" y="177711"/>
                  </a:cubicBezTo>
                  <a:cubicBezTo>
                    <a:pt x="39467" y="166281"/>
                    <a:pt x="66137" y="162471"/>
                    <a:pt x="96617" y="161201"/>
                  </a:cubicBezTo>
                  <a:cubicBezTo>
                    <a:pt x="144877" y="157391"/>
                    <a:pt x="204567" y="175171"/>
                    <a:pt x="285847" y="177711"/>
                  </a:cubicBezTo>
                  <a:cubicBezTo>
                    <a:pt x="428087" y="184061"/>
                    <a:pt x="809087" y="140881"/>
                    <a:pt x="881477" y="167551"/>
                  </a:cubicBezTo>
                  <a:cubicBezTo>
                    <a:pt x="900527" y="175171"/>
                    <a:pt x="910687" y="184061"/>
                    <a:pt x="911957" y="194221"/>
                  </a:cubicBezTo>
                  <a:cubicBezTo>
                    <a:pt x="913227" y="204381"/>
                    <a:pt x="905607" y="219621"/>
                    <a:pt x="889097" y="228511"/>
                  </a:cubicBezTo>
                  <a:cubicBezTo>
                    <a:pt x="833217" y="257721"/>
                    <a:pt x="485237" y="255181"/>
                    <a:pt x="425547" y="229781"/>
                  </a:cubicBezTo>
                  <a:cubicBezTo>
                    <a:pt x="407767" y="223431"/>
                    <a:pt x="400147" y="210731"/>
                    <a:pt x="397607" y="201841"/>
                  </a:cubicBezTo>
                  <a:cubicBezTo>
                    <a:pt x="396337" y="194221"/>
                    <a:pt x="400147" y="186601"/>
                    <a:pt x="403957" y="180251"/>
                  </a:cubicBezTo>
                  <a:cubicBezTo>
                    <a:pt x="410307" y="175171"/>
                    <a:pt x="415387" y="172631"/>
                    <a:pt x="430627" y="170091"/>
                  </a:cubicBezTo>
                  <a:cubicBezTo>
                    <a:pt x="495397" y="158661"/>
                    <a:pt x="802737" y="206921"/>
                    <a:pt x="983077" y="214541"/>
                  </a:cubicBezTo>
                  <a:cubicBezTo>
                    <a:pt x="1155797" y="222161"/>
                    <a:pt x="1371697" y="210731"/>
                    <a:pt x="1491077" y="217081"/>
                  </a:cubicBezTo>
                  <a:cubicBezTo>
                    <a:pt x="1557117" y="220891"/>
                    <a:pt x="1619347" y="215811"/>
                    <a:pt x="1643477" y="232321"/>
                  </a:cubicBezTo>
                  <a:cubicBezTo>
                    <a:pt x="1654907" y="239941"/>
                    <a:pt x="1659987" y="253911"/>
                    <a:pt x="1659987" y="262801"/>
                  </a:cubicBezTo>
                  <a:cubicBezTo>
                    <a:pt x="1658717" y="271691"/>
                    <a:pt x="1652367" y="281851"/>
                    <a:pt x="1637127" y="288201"/>
                  </a:cubicBezTo>
                  <a:cubicBezTo>
                    <a:pt x="1572357" y="316141"/>
                    <a:pt x="1085947" y="308521"/>
                    <a:pt x="1024987" y="275501"/>
                  </a:cubicBezTo>
                  <a:cubicBezTo>
                    <a:pt x="1011017" y="266611"/>
                    <a:pt x="1005937" y="255181"/>
                    <a:pt x="1005937" y="246291"/>
                  </a:cubicBezTo>
                  <a:cubicBezTo>
                    <a:pt x="1007207" y="236131"/>
                    <a:pt x="1019907" y="220891"/>
                    <a:pt x="1033877" y="215811"/>
                  </a:cubicBezTo>
                  <a:cubicBezTo>
                    <a:pt x="1056737" y="208191"/>
                    <a:pt x="1091027" y="227241"/>
                    <a:pt x="1139287" y="229781"/>
                  </a:cubicBezTo>
                  <a:cubicBezTo>
                    <a:pt x="1245967" y="237401"/>
                    <a:pt x="1585057" y="204381"/>
                    <a:pt x="1649827" y="228511"/>
                  </a:cubicBezTo>
                  <a:cubicBezTo>
                    <a:pt x="1667607" y="236131"/>
                    <a:pt x="1677767" y="246291"/>
                    <a:pt x="1680307" y="255181"/>
                  </a:cubicBezTo>
                  <a:cubicBezTo>
                    <a:pt x="1681577" y="264071"/>
                    <a:pt x="1675227" y="275501"/>
                    <a:pt x="1670147" y="281851"/>
                  </a:cubicBezTo>
                  <a:cubicBezTo>
                    <a:pt x="1665067" y="285661"/>
                    <a:pt x="1661257" y="286931"/>
                    <a:pt x="1649827" y="289471"/>
                  </a:cubicBezTo>
                  <a:cubicBezTo>
                    <a:pt x="1581247" y="300901"/>
                    <a:pt x="999587" y="312331"/>
                    <a:pt x="927197" y="280581"/>
                  </a:cubicBezTo>
                  <a:cubicBezTo>
                    <a:pt x="911957" y="274231"/>
                    <a:pt x="905607" y="265341"/>
                    <a:pt x="904337" y="256451"/>
                  </a:cubicBezTo>
                  <a:cubicBezTo>
                    <a:pt x="903067" y="246291"/>
                    <a:pt x="909417" y="231051"/>
                    <a:pt x="923387" y="222161"/>
                  </a:cubicBezTo>
                  <a:cubicBezTo>
                    <a:pt x="957677" y="199301"/>
                    <a:pt x="1068167" y="204381"/>
                    <a:pt x="1167227" y="199301"/>
                  </a:cubicBezTo>
                  <a:cubicBezTo>
                    <a:pt x="1323437" y="191681"/>
                    <a:pt x="1693007" y="170091"/>
                    <a:pt x="1765397" y="198031"/>
                  </a:cubicBezTo>
                  <a:cubicBezTo>
                    <a:pt x="1784447" y="204381"/>
                    <a:pt x="1795877" y="214541"/>
                    <a:pt x="1797147" y="224701"/>
                  </a:cubicBezTo>
                  <a:cubicBezTo>
                    <a:pt x="1798417" y="234861"/>
                    <a:pt x="1789527" y="250101"/>
                    <a:pt x="1773017" y="258991"/>
                  </a:cubicBezTo>
                  <a:cubicBezTo>
                    <a:pt x="1717137" y="288201"/>
                    <a:pt x="1351377" y="290741"/>
                    <a:pt x="1301847" y="256451"/>
                  </a:cubicBezTo>
                  <a:cubicBezTo>
                    <a:pt x="1287877" y="246291"/>
                    <a:pt x="1284067" y="227241"/>
                    <a:pt x="1287877" y="217081"/>
                  </a:cubicBezTo>
                  <a:cubicBezTo>
                    <a:pt x="1290417" y="208191"/>
                    <a:pt x="1300577" y="201841"/>
                    <a:pt x="1317087" y="196761"/>
                  </a:cubicBezTo>
                  <a:cubicBezTo>
                    <a:pt x="1378047" y="178981"/>
                    <a:pt x="1638397" y="196761"/>
                    <a:pt x="1766667" y="203111"/>
                  </a:cubicBezTo>
                  <a:cubicBezTo>
                    <a:pt x="1861917" y="206921"/>
                    <a:pt x="1957167" y="208191"/>
                    <a:pt x="2014317" y="223431"/>
                  </a:cubicBezTo>
                  <a:cubicBezTo>
                    <a:pt x="2046067" y="231051"/>
                    <a:pt x="2066387" y="252641"/>
                    <a:pt x="2086707" y="256451"/>
                  </a:cubicBezTo>
                  <a:cubicBezTo>
                    <a:pt x="2098137" y="257721"/>
                    <a:pt x="2108297" y="250101"/>
                    <a:pt x="2117187" y="253911"/>
                  </a:cubicBezTo>
                  <a:cubicBezTo>
                    <a:pt x="2124807" y="257721"/>
                    <a:pt x="2134967" y="269151"/>
                    <a:pt x="2136237" y="278041"/>
                  </a:cubicBezTo>
                  <a:cubicBezTo>
                    <a:pt x="2137507" y="286931"/>
                    <a:pt x="2133697" y="298361"/>
                    <a:pt x="2127347" y="307251"/>
                  </a:cubicBezTo>
                  <a:cubicBezTo>
                    <a:pt x="2118457" y="319951"/>
                    <a:pt x="2098137" y="333921"/>
                    <a:pt x="2081627" y="341541"/>
                  </a:cubicBezTo>
                  <a:cubicBezTo>
                    <a:pt x="2065117" y="347891"/>
                    <a:pt x="2051147" y="347891"/>
                    <a:pt x="2027017" y="349161"/>
                  </a:cubicBezTo>
                  <a:cubicBezTo>
                    <a:pt x="1985107" y="351701"/>
                    <a:pt x="1874617" y="350431"/>
                    <a:pt x="1844137" y="337731"/>
                  </a:cubicBezTo>
                  <a:cubicBezTo>
                    <a:pt x="1832707" y="332651"/>
                    <a:pt x="1826357" y="326301"/>
                    <a:pt x="1823817" y="317411"/>
                  </a:cubicBezTo>
                  <a:cubicBezTo>
                    <a:pt x="1821277" y="309791"/>
                    <a:pt x="1820007" y="298361"/>
                    <a:pt x="1827627" y="289471"/>
                  </a:cubicBezTo>
                  <a:cubicBezTo>
                    <a:pt x="1850487" y="265341"/>
                    <a:pt x="1993997" y="234861"/>
                    <a:pt x="2046067" y="228511"/>
                  </a:cubicBezTo>
                  <a:cubicBezTo>
                    <a:pt x="2074007" y="224701"/>
                    <a:pt x="2096867" y="220891"/>
                    <a:pt x="2112107" y="229781"/>
                  </a:cubicBezTo>
                  <a:cubicBezTo>
                    <a:pt x="2123537" y="236131"/>
                    <a:pt x="2134967" y="252641"/>
                    <a:pt x="2134967" y="262801"/>
                  </a:cubicBezTo>
                  <a:cubicBezTo>
                    <a:pt x="2133697" y="271691"/>
                    <a:pt x="2126077" y="281851"/>
                    <a:pt x="2112107" y="288201"/>
                  </a:cubicBezTo>
                  <a:cubicBezTo>
                    <a:pt x="2070197" y="305981"/>
                    <a:pt x="1916527" y="290741"/>
                    <a:pt x="1825087" y="284391"/>
                  </a:cubicBezTo>
                  <a:cubicBezTo>
                    <a:pt x="1737457" y="278041"/>
                    <a:pt x="1607917" y="270421"/>
                    <a:pt x="1571087" y="252641"/>
                  </a:cubicBezTo>
                  <a:cubicBezTo>
                    <a:pt x="1559657" y="247561"/>
                    <a:pt x="1554577" y="241211"/>
                    <a:pt x="1552037" y="233591"/>
                  </a:cubicBezTo>
                  <a:cubicBezTo>
                    <a:pt x="1549497" y="227241"/>
                    <a:pt x="1549497" y="218351"/>
                    <a:pt x="1553307" y="212001"/>
                  </a:cubicBezTo>
                  <a:cubicBezTo>
                    <a:pt x="1555847" y="205651"/>
                    <a:pt x="1562197" y="200571"/>
                    <a:pt x="1574897" y="194221"/>
                  </a:cubicBezTo>
                  <a:cubicBezTo>
                    <a:pt x="1607917" y="180251"/>
                    <a:pt x="1708247" y="171361"/>
                    <a:pt x="1789527" y="161201"/>
                  </a:cubicBezTo>
                  <a:cubicBezTo>
                    <a:pt x="1894937" y="147231"/>
                    <a:pt x="2114647" y="105321"/>
                    <a:pt x="2154017" y="125641"/>
                  </a:cubicBezTo>
                  <a:cubicBezTo>
                    <a:pt x="2165447" y="131991"/>
                    <a:pt x="2167987" y="140881"/>
                    <a:pt x="2169257" y="149771"/>
                  </a:cubicBezTo>
                  <a:cubicBezTo>
                    <a:pt x="2169257" y="157391"/>
                    <a:pt x="2165447" y="168821"/>
                    <a:pt x="2157827" y="175171"/>
                  </a:cubicBezTo>
                  <a:cubicBezTo>
                    <a:pt x="2142587" y="184061"/>
                    <a:pt x="2113377" y="178981"/>
                    <a:pt x="2074007" y="178981"/>
                  </a:cubicBezTo>
                  <a:cubicBezTo>
                    <a:pt x="1988917" y="177711"/>
                    <a:pt x="1708247" y="173901"/>
                    <a:pt x="1657447" y="152311"/>
                  </a:cubicBezTo>
                  <a:cubicBezTo>
                    <a:pt x="1644747" y="147231"/>
                    <a:pt x="1638397" y="142151"/>
                    <a:pt x="1635857" y="133261"/>
                  </a:cubicBezTo>
                  <a:cubicBezTo>
                    <a:pt x="1633317" y="124371"/>
                    <a:pt x="1633317" y="109131"/>
                    <a:pt x="1644747" y="100241"/>
                  </a:cubicBezTo>
                  <a:cubicBezTo>
                    <a:pt x="1694277" y="60871"/>
                    <a:pt x="2220057" y="67221"/>
                    <a:pt x="2281017" y="102781"/>
                  </a:cubicBezTo>
                  <a:cubicBezTo>
                    <a:pt x="2294987" y="111671"/>
                    <a:pt x="2298797" y="125641"/>
                    <a:pt x="2298797" y="134531"/>
                  </a:cubicBezTo>
                  <a:cubicBezTo>
                    <a:pt x="2297527" y="144691"/>
                    <a:pt x="2292447" y="152311"/>
                    <a:pt x="2282287" y="159931"/>
                  </a:cubicBezTo>
                  <a:cubicBezTo>
                    <a:pt x="2254347" y="181521"/>
                    <a:pt x="2147667" y="213271"/>
                    <a:pt x="2091787" y="227241"/>
                  </a:cubicBezTo>
                  <a:cubicBezTo>
                    <a:pt x="2048607" y="238671"/>
                    <a:pt x="2019397" y="241211"/>
                    <a:pt x="1977487" y="247561"/>
                  </a:cubicBezTo>
                  <a:cubicBezTo>
                    <a:pt x="1925417" y="256451"/>
                    <a:pt x="1868267" y="270421"/>
                    <a:pt x="1807307" y="275501"/>
                  </a:cubicBezTo>
                  <a:cubicBezTo>
                    <a:pt x="1734917" y="280581"/>
                    <a:pt x="1614267" y="288201"/>
                    <a:pt x="1573627" y="275501"/>
                  </a:cubicBezTo>
                  <a:cubicBezTo>
                    <a:pt x="1557117" y="271691"/>
                    <a:pt x="1546957" y="264071"/>
                    <a:pt x="1543147" y="255181"/>
                  </a:cubicBezTo>
                  <a:cubicBezTo>
                    <a:pt x="1540607" y="246291"/>
                    <a:pt x="1540607" y="229781"/>
                    <a:pt x="1552037" y="219621"/>
                  </a:cubicBezTo>
                  <a:cubicBezTo>
                    <a:pt x="1600297" y="181521"/>
                    <a:pt x="2047337" y="176441"/>
                    <a:pt x="2119727" y="203111"/>
                  </a:cubicBezTo>
                  <a:cubicBezTo>
                    <a:pt x="2140047" y="210731"/>
                    <a:pt x="2150207" y="223431"/>
                    <a:pt x="2152747" y="233591"/>
                  </a:cubicBezTo>
                  <a:cubicBezTo>
                    <a:pt x="2155287" y="241211"/>
                    <a:pt x="2152747" y="251371"/>
                    <a:pt x="2147667" y="257721"/>
                  </a:cubicBezTo>
                  <a:cubicBezTo>
                    <a:pt x="2141317" y="264071"/>
                    <a:pt x="2132427" y="269151"/>
                    <a:pt x="2118457" y="271691"/>
                  </a:cubicBezTo>
                  <a:cubicBezTo>
                    <a:pt x="2082897" y="278041"/>
                    <a:pt x="2001617" y="251371"/>
                    <a:pt x="1922877" y="243751"/>
                  </a:cubicBezTo>
                  <a:cubicBezTo>
                    <a:pt x="1808577" y="234861"/>
                    <a:pt x="1552037" y="261531"/>
                    <a:pt x="1497427" y="232321"/>
                  </a:cubicBezTo>
                  <a:cubicBezTo>
                    <a:pt x="1478377" y="222161"/>
                    <a:pt x="1470757" y="205651"/>
                    <a:pt x="1470757" y="194221"/>
                  </a:cubicBezTo>
                  <a:cubicBezTo>
                    <a:pt x="1472027" y="184061"/>
                    <a:pt x="1480917" y="172631"/>
                    <a:pt x="1497427" y="165011"/>
                  </a:cubicBezTo>
                  <a:cubicBezTo>
                    <a:pt x="1552037" y="139611"/>
                    <a:pt x="1859377" y="138341"/>
                    <a:pt x="1921607" y="161201"/>
                  </a:cubicBezTo>
                  <a:cubicBezTo>
                    <a:pt x="1943197" y="170091"/>
                    <a:pt x="1955897" y="181521"/>
                    <a:pt x="1958437" y="194221"/>
                  </a:cubicBezTo>
                  <a:cubicBezTo>
                    <a:pt x="1960977" y="205651"/>
                    <a:pt x="1953357" y="222161"/>
                    <a:pt x="1939387" y="231051"/>
                  </a:cubicBezTo>
                  <a:cubicBezTo>
                    <a:pt x="1897477" y="256451"/>
                    <a:pt x="1663797" y="258991"/>
                    <a:pt x="1616807" y="233591"/>
                  </a:cubicBezTo>
                  <a:cubicBezTo>
                    <a:pt x="1599027" y="224701"/>
                    <a:pt x="1587597" y="205651"/>
                    <a:pt x="1588867" y="194221"/>
                  </a:cubicBezTo>
                  <a:cubicBezTo>
                    <a:pt x="1590137" y="181521"/>
                    <a:pt x="1625697" y="162471"/>
                    <a:pt x="1625697" y="162471"/>
                  </a:cubicBezTo>
                </a:path>
              </a:pathLst>
            </a:custGeom>
            <a:solidFill>
              <a:srgbClr val="FFFFFF"/>
            </a:solidFill>
            <a:ln cap="sq">
              <a:noFill/>
              <a:prstDash val="solid"/>
              <a:miter/>
            </a:ln>
          </p:spPr>
          <p:txBody>
            <a:bodyPr/>
            <a:lstStyle/>
            <a:p>
              <a:endParaRPr lang="en-GB"/>
            </a:p>
          </p:txBody>
        </p:sp>
      </p:grpSp>
      <p:sp>
        <p:nvSpPr>
          <p:cNvPr id="7" name="TextBox 7"/>
          <p:cNvSpPr txBox="1"/>
          <p:nvPr/>
        </p:nvSpPr>
        <p:spPr>
          <a:xfrm>
            <a:off x="430465" y="329660"/>
            <a:ext cx="9723956" cy="408702"/>
          </a:xfrm>
          <a:prstGeom prst="rect">
            <a:avLst/>
          </a:prstGeom>
        </p:spPr>
        <p:txBody>
          <a:bodyPr lIns="0" tIns="0" rIns="0" bIns="0" rtlCol="0" anchor="t">
            <a:spAutoFit/>
          </a:bodyPr>
          <a:lstStyle/>
          <a:p>
            <a:pPr algn="l">
              <a:lnSpc>
                <a:spcPts val="3359"/>
              </a:lnSpc>
            </a:pPr>
            <a:r>
              <a:rPr lang="en-US" sz="2799" dirty="0">
                <a:solidFill>
                  <a:srgbClr val="FFFFFF"/>
                </a:solidFill>
                <a:latin typeface="Arimo"/>
                <a:ea typeface="Arimo"/>
                <a:cs typeface="Arimo"/>
                <a:sym typeface="Arimo"/>
              </a:rPr>
              <a:t>Resnet Training Strategy &amp; Optimized Callbacks</a:t>
            </a:r>
          </a:p>
        </p:txBody>
      </p:sp>
      <p:sp>
        <p:nvSpPr>
          <p:cNvPr id="8" name="TextBox 8"/>
          <p:cNvSpPr txBox="1"/>
          <p:nvPr/>
        </p:nvSpPr>
        <p:spPr>
          <a:xfrm>
            <a:off x="572597" y="6364896"/>
            <a:ext cx="2888788" cy="228584"/>
          </a:xfrm>
          <a:prstGeom prst="rect">
            <a:avLst/>
          </a:prstGeom>
        </p:spPr>
        <p:txBody>
          <a:bodyPr lIns="0" tIns="0" rIns="0" bIns="0" rtlCol="0" anchor="t">
            <a:spAutoFit/>
          </a:bodyPr>
          <a:lstStyle/>
          <a:p>
            <a:pPr algn="l">
              <a:lnSpc>
                <a:spcPts val="1560"/>
              </a:lnSpc>
            </a:pPr>
            <a:r>
              <a:rPr lang="en-US" sz="1300">
                <a:solidFill>
                  <a:srgbClr val="242424"/>
                </a:solidFill>
                <a:latin typeface="Arial MT Pro"/>
                <a:ea typeface="Arial MT Pro"/>
                <a:cs typeface="Arial MT Pro"/>
                <a:sym typeface="Arial MT Pro"/>
              </a:rPr>
              <a:t>Samsung Innovation Campus</a:t>
            </a:r>
          </a:p>
        </p:txBody>
      </p:sp>
      <p:sp>
        <p:nvSpPr>
          <p:cNvPr id="9" name="TextBox 9"/>
          <p:cNvSpPr txBox="1"/>
          <p:nvPr/>
        </p:nvSpPr>
        <p:spPr>
          <a:xfrm>
            <a:off x="1654780" y="1476519"/>
            <a:ext cx="6586914" cy="1952481"/>
          </a:xfrm>
          <a:prstGeom prst="rect">
            <a:avLst/>
          </a:prstGeom>
        </p:spPr>
        <p:txBody>
          <a:bodyPr lIns="0" tIns="0" rIns="0" bIns="0" rtlCol="0" anchor="t">
            <a:spAutoFit/>
          </a:bodyPr>
          <a:lstStyle/>
          <a:p>
            <a:pPr algn="ctr">
              <a:lnSpc>
                <a:spcPts val="2596"/>
              </a:lnSpc>
              <a:spcBef>
                <a:spcPct val="0"/>
              </a:spcBef>
            </a:pPr>
            <a:r>
              <a:rPr lang="en-US" sz="2163">
                <a:solidFill>
                  <a:srgbClr val="000000"/>
                </a:solidFill>
                <a:latin typeface="Arimo"/>
                <a:ea typeface="Arimo"/>
                <a:cs typeface="Arimo"/>
                <a:sym typeface="Arimo"/>
              </a:rPr>
              <a:t>Optimized Training Callbacks</a:t>
            </a:r>
          </a:p>
          <a:p>
            <a:pPr algn="ctr">
              <a:lnSpc>
                <a:spcPts val="2596"/>
              </a:lnSpc>
              <a:spcBef>
                <a:spcPct val="0"/>
              </a:spcBef>
            </a:pPr>
            <a:endParaRPr lang="en-US" sz="2163">
              <a:solidFill>
                <a:srgbClr val="000000"/>
              </a:solidFill>
              <a:latin typeface="Arimo"/>
              <a:ea typeface="Arimo"/>
              <a:cs typeface="Arimo"/>
              <a:sym typeface="Arimo"/>
            </a:endParaRPr>
          </a:p>
          <a:p>
            <a:pPr algn="ctr">
              <a:lnSpc>
                <a:spcPts val="2596"/>
              </a:lnSpc>
              <a:spcBef>
                <a:spcPct val="0"/>
              </a:spcBef>
            </a:pPr>
            <a:r>
              <a:rPr lang="en-US" sz="2163">
                <a:solidFill>
                  <a:srgbClr val="000000"/>
                </a:solidFill>
                <a:latin typeface="Arimo"/>
                <a:ea typeface="Arimo"/>
                <a:cs typeface="Arimo"/>
                <a:sym typeface="Arimo"/>
              </a:rPr>
              <a:t>For the final ResNet model, we utilized a streamlined set of callbacks with adjusted parameters for higher stability and patience, reflecting a more stable architecture.</a:t>
            </a:r>
          </a:p>
        </p:txBody>
      </p:sp>
      <p:sp>
        <p:nvSpPr>
          <p:cNvPr id="10" name="TextBox 10"/>
          <p:cNvSpPr txBox="1"/>
          <p:nvPr/>
        </p:nvSpPr>
        <p:spPr>
          <a:xfrm>
            <a:off x="1654780" y="3843433"/>
            <a:ext cx="6586914" cy="1313501"/>
          </a:xfrm>
          <a:prstGeom prst="rect">
            <a:avLst/>
          </a:prstGeom>
        </p:spPr>
        <p:txBody>
          <a:bodyPr lIns="0" tIns="0" rIns="0" bIns="0" rtlCol="0" anchor="t">
            <a:spAutoFit/>
          </a:bodyPr>
          <a:lstStyle/>
          <a:p>
            <a:pPr algn="ctr">
              <a:lnSpc>
                <a:spcPts val="2596"/>
              </a:lnSpc>
              <a:spcBef>
                <a:spcPct val="0"/>
              </a:spcBef>
            </a:pPr>
            <a:r>
              <a:rPr lang="en-US" sz="2163" dirty="0">
                <a:solidFill>
                  <a:srgbClr val="000000"/>
                </a:solidFill>
                <a:latin typeface="Arimo"/>
                <a:ea typeface="Arimo"/>
                <a:cs typeface="Arimo"/>
                <a:sym typeface="Arimo"/>
              </a:rPr>
              <a:t>Model Fit Call</a:t>
            </a:r>
          </a:p>
          <a:p>
            <a:pPr algn="ctr">
              <a:lnSpc>
                <a:spcPts val="2596"/>
              </a:lnSpc>
              <a:spcBef>
                <a:spcPct val="0"/>
              </a:spcBef>
            </a:pPr>
            <a:endParaRPr lang="en-US" sz="2163" dirty="0">
              <a:solidFill>
                <a:srgbClr val="000000"/>
              </a:solidFill>
              <a:latin typeface="Arimo"/>
              <a:ea typeface="Arimo"/>
              <a:cs typeface="Arimo"/>
              <a:sym typeface="Arimo"/>
            </a:endParaRPr>
          </a:p>
          <a:p>
            <a:pPr algn="ctr">
              <a:lnSpc>
                <a:spcPts val="2596"/>
              </a:lnSpc>
              <a:spcBef>
                <a:spcPct val="0"/>
              </a:spcBef>
            </a:pPr>
            <a:r>
              <a:rPr lang="en-US" sz="2163" dirty="0">
                <a:solidFill>
                  <a:srgbClr val="000000"/>
                </a:solidFill>
                <a:latin typeface="Arimo"/>
                <a:ea typeface="Arimo"/>
                <a:cs typeface="Arimo"/>
                <a:sym typeface="Arimo"/>
              </a:rPr>
              <a:t>The </a:t>
            </a:r>
            <a:r>
              <a:rPr lang="en-US" sz="2163" dirty="0" err="1">
                <a:solidFill>
                  <a:srgbClr val="000000"/>
                </a:solidFill>
                <a:latin typeface="Arimo"/>
                <a:ea typeface="Arimo"/>
                <a:cs typeface="Arimo"/>
                <a:sym typeface="Arimo"/>
              </a:rPr>
              <a:t>ResNet</a:t>
            </a:r>
            <a:r>
              <a:rPr lang="en-US" sz="2163" dirty="0">
                <a:solidFill>
                  <a:srgbClr val="000000"/>
                </a:solidFill>
                <a:latin typeface="Arimo"/>
                <a:ea typeface="Arimo"/>
                <a:cs typeface="Arimo"/>
                <a:sym typeface="Arimo"/>
              </a:rPr>
              <a:t> model was trained end-to-end using the same class weights to ensure balanced learning.</a:t>
            </a:r>
          </a:p>
        </p:txBody>
      </p:sp>
    </p:spTree>
  </p:cSld>
  <p:clrMapOvr>
    <a:masterClrMapping/>
  </p:clrMapOvr>
  <p:transition>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902825" cy="1116519"/>
            <a:chOff x="0" y="0"/>
            <a:chExt cx="13203767" cy="1488693"/>
          </a:xfrm>
        </p:grpSpPr>
        <p:sp>
          <p:nvSpPr>
            <p:cNvPr id="3" name="Freeform 3"/>
            <p:cNvSpPr/>
            <p:nvPr/>
          </p:nvSpPr>
          <p:spPr>
            <a:xfrm>
              <a:off x="0" y="0"/>
              <a:ext cx="13203810" cy="1488701"/>
            </a:xfrm>
            <a:custGeom>
              <a:avLst/>
              <a:gdLst/>
              <a:ahLst/>
              <a:cxnLst/>
              <a:rect l="l" t="t" r="r" b="b"/>
              <a:pathLst>
                <a:path w="13203810" h="1488701">
                  <a:moveTo>
                    <a:pt x="0" y="0"/>
                  </a:moveTo>
                  <a:lnTo>
                    <a:pt x="13203810" y="0"/>
                  </a:lnTo>
                  <a:lnTo>
                    <a:pt x="13203810" y="1488701"/>
                  </a:lnTo>
                  <a:lnTo>
                    <a:pt x="0" y="1488701"/>
                  </a:lnTo>
                  <a:close/>
                </a:path>
              </a:pathLst>
            </a:custGeom>
            <a:solidFill>
              <a:srgbClr val="193EB0"/>
            </a:solidFill>
          </p:spPr>
          <p:txBody>
            <a:bodyPr/>
            <a:lstStyle/>
            <a:p>
              <a:endParaRPr lang="en-GB"/>
            </a:p>
          </p:txBody>
        </p:sp>
      </p:grpSp>
      <p:sp>
        <p:nvSpPr>
          <p:cNvPr id="4" name="TextBox 4"/>
          <p:cNvSpPr txBox="1"/>
          <p:nvPr/>
        </p:nvSpPr>
        <p:spPr>
          <a:xfrm>
            <a:off x="213488" y="2972134"/>
            <a:ext cx="2089874" cy="880824"/>
          </a:xfrm>
          <a:prstGeom prst="rect">
            <a:avLst/>
          </a:prstGeom>
        </p:spPr>
        <p:txBody>
          <a:bodyPr lIns="0" tIns="0" rIns="0" bIns="0" rtlCol="0" anchor="t">
            <a:spAutoFit/>
          </a:bodyPr>
          <a:lstStyle/>
          <a:p>
            <a:pPr algn="l">
              <a:lnSpc>
                <a:spcPts val="3359"/>
              </a:lnSpc>
            </a:pPr>
            <a:r>
              <a:rPr lang="en-US" sz="2799">
                <a:solidFill>
                  <a:srgbClr val="FFFFFF"/>
                </a:solidFill>
                <a:latin typeface="Arimo"/>
                <a:ea typeface="Arimo"/>
                <a:cs typeface="Arimo"/>
                <a:sym typeface="Arimo"/>
              </a:rPr>
              <a:t>Test and Evaluation</a:t>
            </a:r>
          </a:p>
        </p:txBody>
      </p:sp>
      <p:grpSp>
        <p:nvGrpSpPr>
          <p:cNvPr id="5" name="Group 5"/>
          <p:cNvGrpSpPr/>
          <p:nvPr/>
        </p:nvGrpSpPr>
        <p:grpSpPr>
          <a:xfrm>
            <a:off x="6093142" y="1702117"/>
            <a:ext cx="1800225" cy="352425"/>
            <a:chOff x="0" y="0"/>
            <a:chExt cx="2400300" cy="469900"/>
          </a:xfrm>
        </p:grpSpPr>
        <p:sp>
          <p:nvSpPr>
            <p:cNvPr id="6" name="Freeform 6"/>
            <p:cNvSpPr/>
            <p:nvPr/>
          </p:nvSpPr>
          <p:spPr>
            <a:xfrm>
              <a:off x="50703" y="49619"/>
              <a:ext cx="2298960" cy="370892"/>
            </a:xfrm>
            <a:custGeom>
              <a:avLst/>
              <a:gdLst/>
              <a:ahLst/>
              <a:cxnLst/>
              <a:rect l="l" t="t" r="r" b="b"/>
              <a:pathLst>
                <a:path w="2298960" h="370892">
                  <a:moveTo>
                    <a:pt x="1625697" y="162471"/>
                  </a:moveTo>
                  <a:cubicBezTo>
                    <a:pt x="1947007" y="170091"/>
                    <a:pt x="1957167" y="182791"/>
                    <a:pt x="1958437" y="194221"/>
                  </a:cubicBezTo>
                  <a:cubicBezTo>
                    <a:pt x="1959707" y="205651"/>
                    <a:pt x="1954627" y="222161"/>
                    <a:pt x="1939387" y="231051"/>
                  </a:cubicBezTo>
                  <a:cubicBezTo>
                    <a:pt x="1888587" y="261531"/>
                    <a:pt x="1553307" y="261531"/>
                    <a:pt x="1497427" y="232321"/>
                  </a:cubicBezTo>
                  <a:cubicBezTo>
                    <a:pt x="1478377" y="222161"/>
                    <a:pt x="1469487" y="205651"/>
                    <a:pt x="1470757" y="194221"/>
                  </a:cubicBezTo>
                  <a:cubicBezTo>
                    <a:pt x="1472027" y="182791"/>
                    <a:pt x="1484727" y="171361"/>
                    <a:pt x="1505047" y="163741"/>
                  </a:cubicBezTo>
                  <a:cubicBezTo>
                    <a:pt x="1566007" y="142151"/>
                    <a:pt x="1807307" y="173901"/>
                    <a:pt x="1922877" y="182791"/>
                  </a:cubicBezTo>
                  <a:cubicBezTo>
                    <a:pt x="2006697" y="189141"/>
                    <a:pt x="2104487" y="185331"/>
                    <a:pt x="2134967" y="206921"/>
                  </a:cubicBezTo>
                  <a:cubicBezTo>
                    <a:pt x="2148937" y="215811"/>
                    <a:pt x="2155287" y="231051"/>
                    <a:pt x="2152747" y="242481"/>
                  </a:cubicBezTo>
                  <a:cubicBezTo>
                    <a:pt x="2151477" y="253911"/>
                    <a:pt x="2138777" y="264071"/>
                    <a:pt x="2118457" y="271691"/>
                  </a:cubicBezTo>
                  <a:cubicBezTo>
                    <a:pt x="2046067" y="298361"/>
                    <a:pt x="1642207" y="297091"/>
                    <a:pt x="1573627" y="275501"/>
                  </a:cubicBezTo>
                  <a:cubicBezTo>
                    <a:pt x="1555847" y="270421"/>
                    <a:pt x="1546957" y="264071"/>
                    <a:pt x="1543147" y="255181"/>
                  </a:cubicBezTo>
                  <a:cubicBezTo>
                    <a:pt x="1540607" y="246291"/>
                    <a:pt x="1541877" y="228511"/>
                    <a:pt x="1552037" y="219621"/>
                  </a:cubicBezTo>
                  <a:cubicBezTo>
                    <a:pt x="1581247" y="196761"/>
                    <a:pt x="1720947" y="220891"/>
                    <a:pt x="1807307" y="213271"/>
                  </a:cubicBezTo>
                  <a:cubicBezTo>
                    <a:pt x="1896207" y="204381"/>
                    <a:pt x="2000347" y="190411"/>
                    <a:pt x="2081627" y="168821"/>
                  </a:cubicBezTo>
                  <a:cubicBezTo>
                    <a:pt x="2147667" y="151041"/>
                    <a:pt x="2223867" y="102781"/>
                    <a:pt x="2258157" y="100241"/>
                  </a:cubicBezTo>
                  <a:cubicBezTo>
                    <a:pt x="2272127" y="100241"/>
                    <a:pt x="2281017" y="101511"/>
                    <a:pt x="2287367" y="107861"/>
                  </a:cubicBezTo>
                  <a:cubicBezTo>
                    <a:pt x="2293717" y="112941"/>
                    <a:pt x="2300067" y="126911"/>
                    <a:pt x="2298797" y="134531"/>
                  </a:cubicBezTo>
                  <a:cubicBezTo>
                    <a:pt x="2296257" y="144691"/>
                    <a:pt x="2291177" y="156121"/>
                    <a:pt x="2274667" y="162471"/>
                  </a:cubicBezTo>
                  <a:cubicBezTo>
                    <a:pt x="2208627" y="192951"/>
                    <a:pt x="1736187" y="176441"/>
                    <a:pt x="1665067" y="153581"/>
                  </a:cubicBezTo>
                  <a:cubicBezTo>
                    <a:pt x="1647287" y="148501"/>
                    <a:pt x="1638397" y="143421"/>
                    <a:pt x="1635857" y="133261"/>
                  </a:cubicBezTo>
                  <a:cubicBezTo>
                    <a:pt x="1633317" y="124371"/>
                    <a:pt x="1638397" y="104051"/>
                    <a:pt x="1651097" y="95161"/>
                  </a:cubicBezTo>
                  <a:cubicBezTo>
                    <a:pt x="1673957" y="79921"/>
                    <a:pt x="1737457" y="90081"/>
                    <a:pt x="1797147" y="92621"/>
                  </a:cubicBezTo>
                  <a:cubicBezTo>
                    <a:pt x="1891127" y="96431"/>
                    <a:pt x="2127347" y="98971"/>
                    <a:pt x="2160367" y="130721"/>
                  </a:cubicBezTo>
                  <a:cubicBezTo>
                    <a:pt x="2170527" y="139611"/>
                    <a:pt x="2169257" y="154851"/>
                    <a:pt x="2166717" y="163741"/>
                  </a:cubicBezTo>
                  <a:cubicBezTo>
                    <a:pt x="2162907" y="171361"/>
                    <a:pt x="2157827" y="175171"/>
                    <a:pt x="2143857" y="180251"/>
                  </a:cubicBezTo>
                  <a:cubicBezTo>
                    <a:pt x="2084167" y="205651"/>
                    <a:pt x="1658717" y="269151"/>
                    <a:pt x="1586327" y="253911"/>
                  </a:cubicBezTo>
                  <a:cubicBezTo>
                    <a:pt x="1566007" y="250101"/>
                    <a:pt x="1555847" y="242481"/>
                    <a:pt x="1552037" y="233591"/>
                  </a:cubicBezTo>
                  <a:cubicBezTo>
                    <a:pt x="1548227" y="224701"/>
                    <a:pt x="1552037" y="206921"/>
                    <a:pt x="1560927" y="200571"/>
                  </a:cubicBezTo>
                  <a:cubicBezTo>
                    <a:pt x="1582517" y="186601"/>
                    <a:pt x="1649827" y="214541"/>
                    <a:pt x="1712057" y="219621"/>
                  </a:cubicBezTo>
                  <a:cubicBezTo>
                    <a:pt x="1814927" y="227241"/>
                    <a:pt x="2075277" y="208191"/>
                    <a:pt x="2118457" y="232321"/>
                  </a:cubicBezTo>
                  <a:cubicBezTo>
                    <a:pt x="2129887" y="238671"/>
                    <a:pt x="2133697" y="247561"/>
                    <a:pt x="2134967" y="255181"/>
                  </a:cubicBezTo>
                  <a:cubicBezTo>
                    <a:pt x="2134967" y="265341"/>
                    <a:pt x="2128617" y="279311"/>
                    <a:pt x="2118457" y="285661"/>
                  </a:cubicBezTo>
                  <a:cubicBezTo>
                    <a:pt x="2104487" y="294551"/>
                    <a:pt x="2076547" y="285661"/>
                    <a:pt x="2047337" y="289471"/>
                  </a:cubicBezTo>
                  <a:cubicBezTo>
                    <a:pt x="1997807" y="297091"/>
                    <a:pt x="1887317" y="347891"/>
                    <a:pt x="1851757" y="339001"/>
                  </a:cubicBezTo>
                  <a:cubicBezTo>
                    <a:pt x="1835247" y="335191"/>
                    <a:pt x="1822547" y="321221"/>
                    <a:pt x="1822547" y="311061"/>
                  </a:cubicBezTo>
                  <a:cubicBezTo>
                    <a:pt x="1821277" y="300901"/>
                    <a:pt x="1831437" y="284391"/>
                    <a:pt x="1846677" y="278041"/>
                  </a:cubicBezTo>
                  <a:cubicBezTo>
                    <a:pt x="1877157" y="262801"/>
                    <a:pt x="1980027" y="297091"/>
                    <a:pt x="2028287" y="288201"/>
                  </a:cubicBezTo>
                  <a:cubicBezTo>
                    <a:pt x="2061307" y="281851"/>
                    <a:pt x="2090517" y="248831"/>
                    <a:pt x="2109567" y="251371"/>
                  </a:cubicBezTo>
                  <a:cubicBezTo>
                    <a:pt x="2122267" y="253911"/>
                    <a:pt x="2133697" y="267881"/>
                    <a:pt x="2136237" y="278041"/>
                  </a:cubicBezTo>
                  <a:cubicBezTo>
                    <a:pt x="2137507" y="288201"/>
                    <a:pt x="2133697" y="305981"/>
                    <a:pt x="2120997" y="312331"/>
                  </a:cubicBezTo>
                  <a:cubicBezTo>
                    <a:pt x="2089247" y="328841"/>
                    <a:pt x="1982567" y="280581"/>
                    <a:pt x="1888587" y="271691"/>
                  </a:cubicBezTo>
                  <a:cubicBezTo>
                    <a:pt x="1739997" y="256451"/>
                    <a:pt x="1383127" y="278041"/>
                    <a:pt x="1317087" y="260261"/>
                  </a:cubicBezTo>
                  <a:cubicBezTo>
                    <a:pt x="1301847" y="256451"/>
                    <a:pt x="1295497" y="253911"/>
                    <a:pt x="1290417" y="246291"/>
                  </a:cubicBezTo>
                  <a:cubicBezTo>
                    <a:pt x="1285337" y="238671"/>
                    <a:pt x="1286607" y="219621"/>
                    <a:pt x="1291687" y="210731"/>
                  </a:cubicBezTo>
                  <a:cubicBezTo>
                    <a:pt x="1295497" y="203111"/>
                    <a:pt x="1301847" y="200571"/>
                    <a:pt x="1317087" y="196761"/>
                  </a:cubicBezTo>
                  <a:cubicBezTo>
                    <a:pt x="1374237" y="182791"/>
                    <a:pt x="1713327" y="187871"/>
                    <a:pt x="1765397" y="198031"/>
                  </a:cubicBezTo>
                  <a:cubicBezTo>
                    <a:pt x="1776827" y="199301"/>
                    <a:pt x="1780637" y="200571"/>
                    <a:pt x="1785717" y="205651"/>
                  </a:cubicBezTo>
                  <a:cubicBezTo>
                    <a:pt x="1792067" y="210731"/>
                    <a:pt x="1798417" y="224701"/>
                    <a:pt x="1797147" y="232321"/>
                  </a:cubicBezTo>
                  <a:cubicBezTo>
                    <a:pt x="1794607" y="242481"/>
                    <a:pt x="1785717" y="252641"/>
                    <a:pt x="1765397" y="260261"/>
                  </a:cubicBezTo>
                  <a:cubicBezTo>
                    <a:pt x="1679037" y="293281"/>
                    <a:pt x="1023717" y="229781"/>
                    <a:pt x="952597" y="260261"/>
                  </a:cubicBezTo>
                  <a:cubicBezTo>
                    <a:pt x="939897" y="266611"/>
                    <a:pt x="941167" y="280581"/>
                    <a:pt x="934817" y="280581"/>
                  </a:cubicBezTo>
                  <a:cubicBezTo>
                    <a:pt x="925927" y="281851"/>
                    <a:pt x="909417" y="271691"/>
                    <a:pt x="905607" y="262801"/>
                  </a:cubicBezTo>
                  <a:cubicBezTo>
                    <a:pt x="901797" y="253911"/>
                    <a:pt x="901797" y="238671"/>
                    <a:pt x="913227" y="229781"/>
                  </a:cubicBezTo>
                  <a:cubicBezTo>
                    <a:pt x="964027" y="187871"/>
                    <a:pt x="1568547" y="198031"/>
                    <a:pt x="1649827" y="228511"/>
                  </a:cubicBezTo>
                  <a:cubicBezTo>
                    <a:pt x="1668877" y="236131"/>
                    <a:pt x="1676497" y="246291"/>
                    <a:pt x="1680307" y="255181"/>
                  </a:cubicBezTo>
                  <a:cubicBezTo>
                    <a:pt x="1681577" y="261531"/>
                    <a:pt x="1679037" y="270421"/>
                    <a:pt x="1675227" y="275501"/>
                  </a:cubicBezTo>
                  <a:cubicBezTo>
                    <a:pt x="1670147" y="281851"/>
                    <a:pt x="1663797" y="285661"/>
                    <a:pt x="1649827" y="289471"/>
                  </a:cubicBezTo>
                  <a:cubicBezTo>
                    <a:pt x="1588867" y="303441"/>
                    <a:pt x="1245967" y="293281"/>
                    <a:pt x="1139287" y="288201"/>
                  </a:cubicBezTo>
                  <a:cubicBezTo>
                    <a:pt x="1091027" y="285661"/>
                    <a:pt x="1055467" y="286931"/>
                    <a:pt x="1032607" y="276771"/>
                  </a:cubicBezTo>
                  <a:cubicBezTo>
                    <a:pt x="1019907" y="271691"/>
                    <a:pt x="1009747" y="262801"/>
                    <a:pt x="1007207" y="253911"/>
                  </a:cubicBezTo>
                  <a:cubicBezTo>
                    <a:pt x="1004667" y="245021"/>
                    <a:pt x="1009747" y="232321"/>
                    <a:pt x="1014827" y="225971"/>
                  </a:cubicBezTo>
                  <a:cubicBezTo>
                    <a:pt x="1018637" y="219621"/>
                    <a:pt x="1022447" y="218351"/>
                    <a:pt x="1033877" y="215811"/>
                  </a:cubicBezTo>
                  <a:cubicBezTo>
                    <a:pt x="1094837" y="203111"/>
                    <a:pt x="1558387" y="200571"/>
                    <a:pt x="1629507" y="228511"/>
                  </a:cubicBezTo>
                  <a:cubicBezTo>
                    <a:pt x="1648557" y="236131"/>
                    <a:pt x="1657447" y="246291"/>
                    <a:pt x="1659987" y="255181"/>
                  </a:cubicBezTo>
                  <a:cubicBezTo>
                    <a:pt x="1661257" y="264071"/>
                    <a:pt x="1654907" y="275501"/>
                    <a:pt x="1649827" y="281851"/>
                  </a:cubicBezTo>
                  <a:cubicBezTo>
                    <a:pt x="1644747" y="285661"/>
                    <a:pt x="1640937" y="286931"/>
                    <a:pt x="1629507" y="288201"/>
                  </a:cubicBezTo>
                  <a:cubicBezTo>
                    <a:pt x="1566007" y="299631"/>
                    <a:pt x="1190087" y="283121"/>
                    <a:pt x="983077" y="272961"/>
                  </a:cubicBezTo>
                  <a:cubicBezTo>
                    <a:pt x="790037" y="262801"/>
                    <a:pt x="492857" y="261531"/>
                    <a:pt x="425547" y="229781"/>
                  </a:cubicBezTo>
                  <a:cubicBezTo>
                    <a:pt x="407767" y="222161"/>
                    <a:pt x="398877" y="212001"/>
                    <a:pt x="397607" y="201841"/>
                  </a:cubicBezTo>
                  <a:cubicBezTo>
                    <a:pt x="397607" y="191681"/>
                    <a:pt x="406497" y="177711"/>
                    <a:pt x="423007" y="170091"/>
                  </a:cubicBezTo>
                  <a:cubicBezTo>
                    <a:pt x="480157" y="142151"/>
                    <a:pt x="819247" y="144691"/>
                    <a:pt x="881477" y="167551"/>
                  </a:cubicBezTo>
                  <a:cubicBezTo>
                    <a:pt x="899257" y="175171"/>
                    <a:pt x="909417" y="185331"/>
                    <a:pt x="911957" y="194221"/>
                  </a:cubicBezTo>
                  <a:cubicBezTo>
                    <a:pt x="914497" y="201841"/>
                    <a:pt x="910687" y="210731"/>
                    <a:pt x="906877" y="215811"/>
                  </a:cubicBezTo>
                  <a:cubicBezTo>
                    <a:pt x="901797" y="222161"/>
                    <a:pt x="895447" y="225971"/>
                    <a:pt x="881477" y="229781"/>
                  </a:cubicBezTo>
                  <a:cubicBezTo>
                    <a:pt x="821787" y="243751"/>
                    <a:pt x="468727" y="213271"/>
                    <a:pt x="391257" y="227241"/>
                  </a:cubicBezTo>
                  <a:cubicBezTo>
                    <a:pt x="367127" y="232321"/>
                    <a:pt x="365857" y="242481"/>
                    <a:pt x="344267" y="246291"/>
                  </a:cubicBezTo>
                  <a:cubicBezTo>
                    <a:pt x="293467" y="253911"/>
                    <a:pt x="151227" y="231051"/>
                    <a:pt x="96617" y="236131"/>
                  </a:cubicBezTo>
                  <a:cubicBezTo>
                    <a:pt x="68677" y="238671"/>
                    <a:pt x="50897" y="252641"/>
                    <a:pt x="34387" y="250101"/>
                  </a:cubicBezTo>
                  <a:cubicBezTo>
                    <a:pt x="24227" y="248831"/>
                    <a:pt x="16607" y="245021"/>
                    <a:pt x="10257" y="238671"/>
                  </a:cubicBezTo>
                  <a:cubicBezTo>
                    <a:pt x="5177" y="232321"/>
                    <a:pt x="97" y="222161"/>
                    <a:pt x="97" y="213271"/>
                  </a:cubicBezTo>
                  <a:cubicBezTo>
                    <a:pt x="97" y="205651"/>
                    <a:pt x="2637" y="194221"/>
                    <a:pt x="8987" y="187871"/>
                  </a:cubicBezTo>
                  <a:cubicBezTo>
                    <a:pt x="14067" y="181521"/>
                    <a:pt x="20417" y="177711"/>
                    <a:pt x="31847" y="175171"/>
                  </a:cubicBezTo>
                  <a:cubicBezTo>
                    <a:pt x="59787" y="168821"/>
                    <a:pt x="155037" y="176441"/>
                    <a:pt x="177897" y="192951"/>
                  </a:cubicBezTo>
                  <a:cubicBezTo>
                    <a:pt x="188057" y="201841"/>
                    <a:pt x="190597" y="217081"/>
                    <a:pt x="190597" y="227241"/>
                  </a:cubicBezTo>
                  <a:cubicBezTo>
                    <a:pt x="189327" y="236131"/>
                    <a:pt x="186787" y="245021"/>
                    <a:pt x="177897" y="251371"/>
                  </a:cubicBezTo>
                  <a:cubicBezTo>
                    <a:pt x="160117" y="264071"/>
                    <a:pt x="91537" y="270421"/>
                    <a:pt x="68677" y="267881"/>
                  </a:cubicBezTo>
                  <a:cubicBezTo>
                    <a:pt x="55977" y="267881"/>
                    <a:pt x="48357" y="265341"/>
                    <a:pt x="42007" y="258991"/>
                  </a:cubicBezTo>
                  <a:cubicBezTo>
                    <a:pt x="34387" y="253911"/>
                    <a:pt x="28037" y="243751"/>
                    <a:pt x="28037" y="234861"/>
                  </a:cubicBezTo>
                  <a:cubicBezTo>
                    <a:pt x="26767" y="223431"/>
                    <a:pt x="33117" y="206921"/>
                    <a:pt x="40737" y="199301"/>
                  </a:cubicBezTo>
                  <a:cubicBezTo>
                    <a:pt x="47087" y="192951"/>
                    <a:pt x="55977" y="189141"/>
                    <a:pt x="66137" y="189141"/>
                  </a:cubicBezTo>
                  <a:cubicBezTo>
                    <a:pt x="81377" y="189141"/>
                    <a:pt x="95347" y="204381"/>
                    <a:pt x="119477" y="210731"/>
                  </a:cubicBezTo>
                  <a:cubicBezTo>
                    <a:pt x="163927" y="223431"/>
                    <a:pt x="250287" y="236131"/>
                    <a:pt x="317597" y="243751"/>
                  </a:cubicBezTo>
                  <a:cubicBezTo>
                    <a:pt x="387447" y="251371"/>
                    <a:pt x="497937" y="238671"/>
                    <a:pt x="532227" y="256451"/>
                  </a:cubicBezTo>
                  <a:cubicBezTo>
                    <a:pt x="546197" y="264071"/>
                    <a:pt x="556357" y="275501"/>
                    <a:pt x="556357" y="285661"/>
                  </a:cubicBezTo>
                  <a:cubicBezTo>
                    <a:pt x="556357" y="297091"/>
                    <a:pt x="546197" y="312331"/>
                    <a:pt x="529687" y="321221"/>
                  </a:cubicBezTo>
                  <a:cubicBezTo>
                    <a:pt x="487777" y="341541"/>
                    <a:pt x="301087" y="340271"/>
                    <a:pt x="255367" y="322491"/>
                  </a:cubicBezTo>
                  <a:cubicBezTo>
                    <a:pt x="236317" y="316141"/>
                    <a:pt x="224887" y="303441"/>
                    <a:pt x="222347" y="293281"/>
                  </a:cubicBezTo>
                  <a:cubicBezTo>
                    <a:pt x="219807" y="284391"/>
                    <a:pt x="227427" y="270421"/>
                    <a:pt x="232507" y="264071"/>
                  </a:cubicBezTo>
                  <a:cubicBezTo>
                    <a:pt x="238857" y="258991"/>
                    <a:pt x="242667" y="257721"/>
                    <a:pt x="255367" y="256451"/>
                  </a:cubicBezTo>
                  <a:cubicBezTo>
                    <a:pt x="325217" y="243751"/>
                    <a:pt x="875127" y="232321"/>
                    <a:pt x="955137" y="257721"/>
                  </a:cubicBezTo>
                  <a:cubicBezTo>
                    <a:pt x="972917" y="262801"/>
                    <a:pt x="980537" y="269151"/>
                    <a:pt x="984347" y="278041"/>
                  </a:cubicBezTo>
                  <a:cubicBezTo>
                    <a:pt x="988157" y="286931"/>
                    <a:pt x="986887" y="304711"/>
                    <a:pt x="975457" y="313601"/>
                  </a:cubicBezTo>
                  <a:cubicBezTo>
                    <a:pt x="948787" y="335191"/>
                    <a:pt x="835757" y="321221"/>
                    <a:pt x="749397" y="319951"/>
                  </a:cubicBezTo>
                  <a:cubicBezTo>
                    <a:pt x="632557" y="317411"/>
                    <a:pt x="392527" y="305981"/>
                    <a:pt x="339187" y="289471"/>
                  </a:cubicBezTo>
                  <a:cubicBezTo>
                    <a:pt x="325217" y="285661"/>
                    <a:pt x="320137" y="281851"/>
                    <a:pt x="315057" y="275501"/>
                  </a:cubicBezTo>
                  <a:cubicBezTo>
                    <a:pt x="311247" y="270421"/>
                    <a:pt x="308707" y="261531"/>
                    <a:pt x="311247" y="255181"/>
                  </a:cubicBezTo>
                  <a:cubicBezTo>
                    <a:pt x="313787" y="246291"/>
                    <a:pt x="322677" y="237401"/>
                    <a:pt x="341727" y="229781"/>
                  </a:cubicBezTo>
                  <a:cubicBezTo>
                    <a:pt x="420467" y="200571"/>
                    <a:pt x="965297" y="208191"/>
                    <a:pt x="1032607" y="219621"/>
                  </a:cubicBezTo>
                  <a:cubicBezTo>
                    <a:pt x="1045307" y="222161"/>
                    <a:pt x="1049117" y="222161"/>
                    <a:pt x="1054197" y="227241"/>
                  </a:cubicBezTo>
                  <a:cubicBezTo>
                    <a:pt x="1059277" y="233591"/>
                    <a:pt x="1065627" y="246291"/>
                    <a:pt x="1064357" y="253911"/>
                  </a:cubicBezTo>
                  <a:cubicBezTo>
                    <a:pt x="1061817" y="264071"/>
                    <a:pt x="1052927" y="274231"/>
                    <a:pt x="1032607" y="280581"/>
                  </a:cubicBezTo>
                  <a:cubicBezTo>
                    <a:pt x="950057" y="311061"/>
                    <a:pt x="355697" y="299631"/>
                    <a:pt x="280767" y="258991"/>
                  </a:cubicBezTo>
                  <a:cubicBezTo>
                    <a:pt x="264257" y="248831"/>
                    <a:pt x="256637" y="234861"/>
                    <a:pt x="257907" y="224701"/>
                  </a:cubicBezTo>
                  <a:cubicBezTo>
                    <a:pt x="259177" y="214541"/>
                    <a:pt x="270607" y="204381"/>
                    <a:pt x="288387" y="198031"/>
                  </a:cubicBezTo>
                  <a:cubicBezTo>
                    <a:pt x="350617" y="175171"/>
                    <a:pt x="643987" y="206921"/>
                    <a:pt x="741777" y="199301"/>
                  </a:cubicBezTo>
                  <a:cubicBezTo>
                    <a:pt x="788767" y="196761"/>
                    <a:pt x="823057" y="181521"/>
                    <a:pt x="845917" y="184061"/>
                  </a:cubicBezTo>
                  <a:cubicBezTo>
                    <a:pt x="858617" y="185331"/>
                    <a:pt x="867507" y="187871"/>
                    <a:pt x="872587" y="194221"/>
                  </a:cubicBezTo>
                  <a:cubicBezTo>
                    <a:pt x="878937" y="200571"/>
                    <a:pt x="881477" y="214541"/>
                    <a:pt x="878937" y="223431"/>
                  </a:cubicBezTo>
                  <a:cubicBezTo>
                    <a:pt x="876397" y="232321"/>
                    <a:pt x="868777" y="239941"/>
                    <a:pt x="852267" y="246291"/>
                  </a:cubicBezTo>
                  <a:cubicBezTo>
                    <a:pt x="783687" y="270421"/>
                    <a:pt x="327757" y="260261"/>
                    <a:pt x="261717" y="229781"/>
                  </a:cubicBezTo>
                  <a:cubicBezTo>
                    <a:pt x="246477" y="222161"/>
                    <a:pt x="238857" y="212001"/>
                    <a:pt x="237587" y="201841"/>
                  </a:cubicBezTo>
                  <a:cubicBezTo>
                    <a:pt x="237587" y="191681"/>
                    <a:pt x="247747" y="175171"/>
                    <a:pt x="262987" y="167551"/>
                  </a:cubicBezTo>
                  <a:cubicBezTo>
                    <a:pt x="294737" y="151041"/>
                    <a:pt x="426817" y="153581"/>
                    <a:pt x="450947" y="172631"/>
                  </a:cubicBezTo>
                  <a:cubicBezTo>
                    <a:pt x="462377" y="181521"/>
                    <a:pt x="464917" y="200571"/>
                    <a:pt x="461107" y="210731"/>
                  </a:cubicBezTo>
                  <a:cubicBezTo>
                    <a:pt x="457297" y="220891"/>
                    <a:pt x="444597" y="229781"/>
                    <a:pt x="428087" y="232321"/>
                  </a:cubicBezTo>
                  <a:cubicBezTo>
                    <a:pt x="395067" y="238671"/>
                    <a:pt x="288387" y="217081"/>
                    <a:pt x="261717" y="191681"/>
                  </a:cubicBezTo>
                  <a:cubicBezTo>
                    <a:pt x="245207" y="176441"/>
                    <a:pt x="256637" y="149771"/>
                    <a:pt x="242667" y="134531"/>
                  </a:cubicBezTo>
                  <a:cubicBezTo>
                    <a:pt x="226157" y="116751"/>
                    <a:pt x="188057" y="109131"/>
                    <a:pt x="156307" y="100241"/>
                  </a:cubicBezTo>
                  <a:cubicBezTo>
                    <a:pt x="116937" y="88811"/>
                    <a:pt x="43277" y="93891"/>
                    <a:pt x="21687" y="76111"/>
                  </a:cubicBezTo>
                  <a:cubicBezTo>
                    <a:pt x="10257" y="67221"/>
                    <a:pt x="5177" y="51981"/>
                    <a:pt x="7717" y="41821"/>
                  </a:cubicBezTo>
                  <a:cubicBezTo>
                    <a:pt x="8987" y="31661"/>
                    <a:pt x="17877" y="22771"/>
                    <a:pt x="35657" y="15151"/>
                  </a:cubicBezTo>
                  <a:cubicBezTo>
                    <a:pt x="96617" y="-7709"/>
                    <a:pt x="457297" y="-89"/>
                    <a:pt x="516987" y="15151"/>
                  </a:cubicBezTo>
                  <a:cubicBezTo>
                    <a:pt x="532227" y="18961"/>
                    <a:pt x="538577" y="21501"/>
                    <a:pt x="543657" y="29121"/>
                  </a:cubicBezTo>
                  <a:cubicBezTo>
                    <a:pt x="548737" y="36741"/>
                    <a:pt x="550007" y="50711"/>
                    <a:pt x="547467" y="58331"/>
                  </a:cubicBezTo>
                  <a:cubicBezTo>
                    <a:pt x="544927" y="67221"/>
                    <a:pt x="538577" y="72301"/>
                    <a:pt x="524607" y="78651"/>
                  </a:cubicBezTo>
                  <a:cubicBezTo>
                    <a:pt x="482697" y="97701"/>
                    <a:pt x="257907" y="83731"/>
                    <a:pt x="217267" y="112941"/>
                  </a:cubicBezTo>
                  <a:cubicBezTo>
                    <a:pt x="200757" y="123101"/>
                    <a:pt x="190597" y="140881"/>
                    <a:pt x="196947" y="152311"/>
                  </a:cubicBezTo>
                  <a:cubicBezTo>
                    <a:pt x="207107" y="175171"/>
                    <a:pt x="363317" y="170091"/>
                    <a:pt x="396337" y="191681"/>
                  </a:cubicBezTo>
                  <a:cubicBezTo>
                    <a:pt x="411577" y="201841"/>
                    <a:pt x="417927" y="217081"/>
                    <a:pt x="419197" y="228511"/>
                  </a:cubicBezTo>
                  <a:cubicBezTo>
                    <a:pt x="420467" y="237401"/>
                    <a:pt x="414117" y="246291"/>
                    <a:pt x="409037" y="252641"/>
                  </a:cubicBezTo>
                  <a:cubicBezTo>
                    <a:pt x="402687" y="258991"/>
                    <a:pt x="396337" y="261531"/>
                    <a:pt x="384907" y="264071"/>
                  </a:cubicBezTo>
                  <a:cubicBezTo>
                    <a:pt x="354427" y="271691"/>
                    <a:pt x="256637" y="278041"/>
                    <a:pt x="215997" y="265341"/>
                  </a:cubicBezTo>
                  <a:cubicBezTo>
                    <a:pt x="191867" y="257721"/>
                    <a:pt x="170277" y="242481"/>
                    <a:pt x="161387" y="225971"/>
                  </a:cubicBezTo>
                  <a:cubicBezTo>
                    <a:pt x="153767" y="214541"/>
                    <a:pt x="155037" y="198031"/>
                    <a:pt x="158847" y="184061"/>
                  </a:cubicBezTo>
                  <a:cubicBezTo>
                    <a:pt x="163927" y="170091"/>
                    <a:pt x="176627" y="153581"/>
                    <a:pt x="189327" y="142151"/>
                  </a:cubicBezTo>
                  <a:cubicBezTo>
                    <a:pt x="202027" y="130721"/>
                    <a:pt x="219807" y="124371"/>
                    <a:pt x="235047" y="118021"/>
                  </a:cubicBezTo>
                  <a:cubicBezTo>
                    <a:pt x="250287" y="110401"/>
                    <a:pt x="260447" y="104051"/>
                    <a:pt x="280767" y="100241"/>
                  </a:cubicBezTo>
                  <a:cubicBezTo>
                    <a:pt x="316327" y="91351"/>
                    <a:pt x="403957" y="81191"/>
                    <a:pt x="435707" y="87541"/>
                  </a:cubicBezTo>
                  <a:cubicBezTo>
                    <a:pt x="450947" y="90081"/>
                    <a:pt x="461107" y="93891"/>
                    <a:pt x="467457" y="101511"/>
                  </a:cubicBezTo>
                  <a:cubicBezTo>
                    <a:pt x="472537" y="107861"/>
                    <a:pt x="476347" y="118021"/>
                    <a:pt x="475077" y="125641"/>
                  </a:cubicBezTo>
                  <a:cubicBezTo>
                    <a:pt x="471267" y="137071"/>
                    <a:pt x="457297" y="153581"/>
                    <a:pt x="439517" y="159931"/>
                  </a:cubicBezTo>
                  <a:cubicBezTo>
                    <a:pt x="407767" y="173901"/>
                    <a:pt x="323947" y="166281"/>
                    <a:pt x="283307" y="158661"/>
                  </a:cubicBezTo>
                  <a:cubicBezTo>
                    <a:pt x="255367" y="153581"/>
                    <a:pt x="226157" y="147231"/>
                    <a:pt x="215997" y="134531"/>
                  </a:cubicBezTo>
                  <a:cubicBezTo>
                    <a:pt x="208377" y="125641"/>
                    <a:pt x="208377" y="110401"/>
                    <a:pt x="212187" y="101511"/>
                  </a:cubicBezTo>
                  <a:cubicBezTo>
                    <a:pt x="215997" y="91351"/>
                    <a:pt x="223617" y="81191"/>
                    <a:pt x="237587" y="78651"/>
                  </a:cubicBezTo>
                  <a:cubicBezTo>
                    <a:pt x="271877" y="72301"/>
                    <a:pt x="364587" y="135801"/>
                    <a:pt x="438247" y="149771"/>
                  </a:cubicBezTo>
                  <a:cubicBezTo>
                    <a:pt x="522067" y="167551"/>
                    <a:pt x="673197" y="144691"/>
                    <a:pt x="713837" y="167551"/>
                  </a:cubicBezTo>
                  <a:cubicBezTo>
                    <a:pt x="729077" y="176441"/>
                    <a:pt x="737967" y="191681"/>
                    <a:pt x="736697" y="203111"/>
                  </a:cubicBezTo>
                  <a:cubicBezTo>
                    <a:pt x="735427" y="213271"/>
                    <a:pt x="721457" y="223431"/>
                    <a:pt x="703677" y="229781"/>
                  </a:cubicBezTo>
                  <a:cubicBezTo>
                    <a:pt x="659227" y="246291"/>
                    <a:pt x="476347" y="245021"/>
                    <a:pt x="429357" y="229781"/>
                  </a:cubicBezTo>
                  <a:cubicBezTo>
                    <a:pt x="409037" y="222161"/>
                    <a:pt x="395067" y="213271"/>
                    <a:pt x="392527" y="201841"/>
                  </a:cubicBezTo>
                  <a:cubicBezTo>
                    <a:pt x="388717" y="190411"/>
                    <a:pt x="392527" y="171361"/>
                    <a:pt x="407767" y="161201"/>
                  </a:cubicBezTo>
                  <a:cubicBezTo>
                    <a:pt x="458567" y="124371"/>
                    <a:pt x="838297" y="107861"/>
                    <a:pt x="891637" y="139611"/>
                  </a:cubicBezTo>
                  <a:cubicBezTo>
                    <a:pt x="906877" y="149771"/>
                    <a:pt x="911957" y="167551"/>
                    <a:pt x="909417" y="177711"/>
                  </a:cubicBezTo>
                  <a:cubicBezTo>
                    <a:pt x="906877" y="187871"/>
                    <a:pt x="897987" y="195491"/>
                    <a:pt x="881477" y="200571"/>
                  </a:cubicBezTo>
                  <a:cubicBezTo>
                    <a:pt x="821787" y="220891"/>
                    <a:pt x="477617" y="213271"/>
                    <a:pt x="423007" y="182791"/>
                  </a:cubicBezTo>
                  <a:cubicBezTo>
                    <a:pt x="406497" y="173901"/>
                    <a:pt x="398877" y="159931"/>
                    <a:pt x="398877" y="149771"/>
                  </a:cubicBezTo>
                  <a:cubicBezTo>
                    <a:pt x="400147" y="139611"/>
                    <a:pt x="407767" y="129451"/>
                    <a:pt x="423007" y="123101"/>
                  </a:cubicBezTo>
                  <a:cubicBezTo>
                    <a:pt x="472537" y="102781"/>
                    <a:pt x="698597" y="147231"/>
                    <a:pt x="815437" y="149771"/>
                  </a:cubicBezTo>
                  <a:cubicBezTo>
                    <a:pt x="909417" y="152311"/>
                    <a:pt x="1037687" y="125641"/>
                    <a:pt x="1068167" y="145961"/>
                  </a:cubicBezTo>
                  <a:cubicBezTo>
                    <a:pt x="1079597" y="153581"/>
                    <a:pt x="1082137" y="168821"/>
                    <a:pt x="1079597" y="178981"/>
                  </a:cubicBezTo>
                  <a:cubicBezTo>
                    <a:pt x="1077057" y="187871"/>
                    <a:pt x="1069437" y="195491"/>
                    <a:pt x="1054197" y="200571"/>
                  </a:cubicBezTo>
                  <a:cubicBezTo>
                    <a:pt x="991967" y="223431"/>
                    <a:pt x="608427" y="223431"/>
                    <a:pt x="543657" y="198031"/>
                  </a:cubicBezTo>
                  <a:cubicBezTo>
                    <a:pt x="524607" y="191681"/>
                    <a:pt x="515717" y="181521"/>
                    <a:pt x="513177" y="171361"/>
                  </a:cubicBezTo>
                  <a:cubicBezTo>
                    <a:pt x="511907" y="163741"/>
                    <a:pt x="518257" y="151041"/>
                    <a:pt x="523337" y="145961"/>
                  </a:cubicBezTo>
                  <a:cubicBezTo>
                    <a:pt x="528417" y="140881"/>
                    <a:pt x="532227" y="139611"/>
                    <a:pt x="543657" y="138341"/>
                  </a:cubicBezTo>
                  <a:cubicBezTo>
                    <a:pt x="600807" y="128181"/>
                    <a:pt x="931007" y="162471"/>
                    <a:pt x="1066897" y="154851"/>
                  </a:cubicBezTo>
                  <a:cubicBezTo>
                    <a:pt x="1151987" y="149771"/>
                    <a:pt x="1240887" y="110401"/>
                    <a:pt x="1276447" y="123101"/>
                  </a:cubicBezTo>
                  <a:cubicBezTo>
                    <a:pt x="1292957" y="129451"/>
                    <a:pt x="1304387" y="144691"/>
                    <a:pt x="1304387" y="154851"/>
                  </a:cubicBezTo>
                  <a:cubicBezTo>
                    <a:pt x="1304387" y="165011"/>
                    <a:pt x="1294227" y="178981"/>
                    <a:pt x="1276447" y="186601"/>
                  </a:cubicBezTo>
                  <a:cubicBezTo>
                    <a:pt x="1216757" y="213271"/>
                    <a:pt x="868777" y="213271"/>
                    <a:pt x="812897" y="182791"/>
                  </a:cubicBezTo>
                  <a:cubicBezTo>
                    <a:pt x="796387" y="175171"/>
                    <a:pt x="788767" y="159931"/>
                    <a:pt x="790037" y="149771"/>
                  </a:cubicBezTo>
                  <a:cubicBezTo>
                    <a:pt x="791307" y="139611"/>
                    <a:pt x="802737" y="126911"/>
                    <a:pt x="820517" y="121831"/>
                  </a:cubicBezTo>
                  <a:cubicBezTo>
                    <a:pt x="863697" y="107861"/>
                    <a:pt x="981807" y="143421"/>
                    <a:pt x="1084677" y="149771"/>
                  </a:cubicBezTo>
                  <a:cubicBezTo>
                    <a:pt x="1229457" y="157391"/>
                    <a:pt x="1552037" y="123101"/>
                    <a:pt x="1610457" y="153581"/>
                  </a:cubicBezTo>
                  <a:cubicBezTo>
                    <a:pt x="1626967" y="162471"/>
                    <a:pt x="1634587" y="177711"/>
                    <a:pt x="1633317" y="186601"/>
                  </a:cubicBezTo>
                  <a:cubicBezTo>
                    <a:pt x="1632047" y="196761"/>
                    <a:pt x="1621887" y="206921"/>
                    <a:pt x="1604107" y="213271"/>
                  </a:cubicBezTo>
                  <a:cubicBezTo>
                    <a:pt x="1538067" y="238671"/>
                    <a:pt x="1145637" y="238671"/>
                    <a:pt x="1079597" y="213271"/>
                  </a:cubicBezTo>
                  <a:cubicBezTo>
                    <a:pt x="1061817" y="206921"/>
                    <a:pt x="1052927" y="196761"/>
                    <a:pt x="1049117" y="186601"/>
                  </a:cubicBezTo>
                  <a:cubicBezTo>
                    <a:pt x="1047847" y="180251"/>
                    <a:pt x="1050387" y="171361"/>
                    <a:pt x="1055467" y="166281"/>
                  </a:cubicBezTo>
                  <a:cubicBezTo>
                    <a:pt x="1059277" y="159931"/>
                    <a:pt x="1065627" y="156121"/>
                    <a:pt x="1079597" y="153581"/>
                  </a:cubicBezTo>
                  <a:cubicBezTo>
                    <a:pt x="1150717" y="135801"/>
                    <a:pt x="1663797" y="139611"/>
                    <a:pt x="1728567" y="152311"/>
                  </a:cubicBezTo>
                  <a:cubicBezTo>
                    <a:pt x="1741267" y="154851"/>
                    <a:pt x="1743807" y="154851"/>
                    <a:pt x="1748887" y="159931"/>
                  </a:cubicBezTo>
                  <a:cubicBezTo>
                    <a:pt x="1755237" y="166281"/>
                    <a:pt x="1761587" y="178981"/>
                    <a:pt x="1760317" y="186601"/>
                  </a:cubicBezTo>
                  <a:cubicBezTo>
                    <a:pt x="1757777" y="196761"/>
                    <a:pt x="1747617" y="208191"/>
                    <a:pt x="1728567" y="214541"/>
                  </a:cubicBezTo>
                  <a:cubicBezTo>
                    <a:pt x="1663797" y="236131"/>
                    <a:pt x="1299307" y="195491"/>
                    <a:pt x="1239617" y="170091"/>
                  </a:cubicBezTo>
                  <a:cubicBezTo>
                    <a:pt x="1223107" y="163741"/>
                    <a:pt x="1216757" y="157391"/>
                    <a:pt x="1214217" y="149771"/>
                  </a:cubicBezTo>
                  <a:cubicBezTo>
                    <a:pt x="1210407" y="140881"/>
                    <a:pt x="1214217" y="128181"/>
                    <a:pt x="1219297" y="123101"/>
                  </a:cubicBezTo>
                  <a:cubicBezTo>
                    <a:pt x="1223107" y="116751"/>
                    <a:pt x="1226917" y="115481"/>
                    <a:pt x="1237077" y="112941"/>
                  </a:cubicBezTo>
                  <a:cubicBezTo>
                    <a:pt x="1280257" y="100241"/>
                    <a:pt x="1536797" y="86271"/>
                    <a:pt x="1590137" y="105321"/>
                  </a:cubicBezTo>
                  <a:cubicBezTo>
                    <a:pt x="1609187" y="112941"/>
                    <a:pt x="1620617" y="123101"/>
                    <a:pt x="1621887" y="134531"/>
                  </a:cubicBezTo>
                  <a:cubicBezTo>
                    <a:pt x="1623157" y="144691"/>
                    <a:pt x="1614267" y="161201"/>
                    <a:pt x="1597757" y="168821"/>
                  </a:cubicBezTo>
                  <a:cubicBezTo>
                    <a:pt x="1552037" y="190411"/>
                    <a:pt x="1313277" y="158661"/>
                    <a:pt x="1270097" y="138341"/>
                  </a:cubicBezTo>
                  <a:cubicBezTo>
                    <a:pt x="1258667" y="133261"/>
                    <a:pt x="1252317" y="126911"/>
                    <a:pt x="1251047" y="118021"/>
                  </a:cubicBezTo>
                  <a:cubicBezTo>
                    <a:pt x="1248507" y="109131"/>
                    <a:pt x="1249777" y="93891"/>
                    <a:pt x="1261207" y="85001"/>
                  </a:cubicBezTo>
                  <a:cubicBezTo>
                    <a:pt x="1301847" y="54521"/>
                    <a:pt x="1616807" y="68491"/>
                    <a:pt x="1696817" y="77381"/>
                  </a:cubicBezTo>
                  <a:cubicBezTo>
                    <a:pt x="1727297" y="79921"/>
                    <a:pt x="1747617" y="82461"/>
                    <a:pt x="1759047" y="92621"/>
                  </a:cubicBezTo>
                  <a:cubicBezTo>
                    <a:pt x="1766667" y="98971"/>
                    <a:pt x="1770477" y="111671"/>
                    <a:pt x="1769207" y="120561"/>
                  </a:cubicBezTo>
                  <a:cubicBezTo>
                    <a:pt x="1769207" y="128181"/>
                    <a:pt x="1766667" y="133261"/>
                    <a:pt x="1759047" y="140881"/>
                  </a:cubicBezTo>
                  <a:cubicBezTo>
                    <a:pt x="1734917" y="161201"/>
                    <a:pt x="1607917" y="210731"/>
                    <a:pt x="1568547" y="210731"/>
                  </a:cubicBezTo>
                  <a:cubicBezTo>
                    <a:pt x="1552037" y="212001"/>
                    <a:pt x="1539337" y="206921"/>
                    <a:pt x="1531717" y="199301"/>
                  </a:cubicBezTo>
                  <a:cubicBezTo>
                    <a:pt x="1525367" y="192951"/>
                    <a:pt x="1524097" y="177711"/>
                    <a:pt x="1526637" y="168821"/>
                  </a:cubicBezTo>
                  <a:cubicBezTo>
                    <a:pt x="1529177" y="159931"/>
                    <a:pt x="1535527" y="151041"/>
                    <a:pt x="1549497" y="145961"/>
                  </a:cubicBezTo>
                  <a:cubicBezTo>
                    <a:pt x="1587597" y="130721"/>
                    <a:pt x="1773017" y="128181"/>
                    <a:pt x="1812387" y="149771"/>
                  </a:cubicBezTo>
                  <a:cubicBezTo>
                    <a:pt x="1828897" y="159931"/>
                    <a:pt x="1839057" y="176441"/>
                    <a:pt x="1837787" y="187871"/>
                  </a:cubicBezTo>
                  <a:cubicBezTo>
                    <a:pt x="1837787" y="198031"/>
                    <a:pt x="1827627" y="209461"/>
                    <a:pt x="1812387" y="215811"/>
                  </a:cubicBezTo>
                  <a:cubicBezTo>
                    <a:pt x="1779367" y="229781"/>
                    <a:pt x="1658717" y="227241"/>
                    <a:pt x="1625697" y="210731"/>
                  </a:cubicBezTo>
                  <a:cubicBezTo>
                    <a:pt x="1610457" y="204381"/>
                    <a:pt x="1601567" y="191681"/>
                    <a:pt x="1600297" y="180251"/>
                  </a:cubicBezTo>
                  <a:cubicBezTo>
                    <a:pt x="1597757" y="171361"/>
                    <a:pt x="1605377" y="156121"/>
                    <a:pt x="1611727" y="149771"/>
                  </a:cubicBezTo>
                  <a:cubicBezTo>
                    <a:pt x="1618077" y="144691"/>
                    <a:pt x="1626967" y="140881"/>
                    <a:pt x="1635857" y="142151"/>
                  </a:cubicBezTo>
                  <a:cubicBezTo>
                    <a:pt x="1648557" y="143421"/>
                    <a:pt x="1659987" y="163741"/>
                    <a:pt x="1679037" y="172631"/>
                  </a:cubicBezTo>
                  <a:cubicBezTo>
                    <a:pt x="1712057" y="187871"/>
                    <a:pt x="1798417" y="192951"/>
                    <a:pt x="1823817" y="209461"/>
                  </a:cubicBezTo>
                  <a:cubicBezTo>
                    <a:pt x="1835247" y="217081"/>
                    <a:pt x="1841597" y="227241"/>
                    <a:pt x="1842867" y="237401"/>
                  </a:cubicBezTo>
                  <a:cubicBezTo>
                    <a:pt x="1844137" y="246291"/>
                    <a:pt x="1842867" y="260261"/>
                    <a:pt x="1831437" y="269151"/>
                  </a:cubicBezTo>
                  <a:cubicBezTo>
                    <a:pt x="1792067" y="295821"/>
                    <a:pt x="1493617" y="302171"/>
                    <a:pt x="1456787" y="276771"/>
                  </a:cubicBezTo>
                  <a:cubicBezTo>
                    <a:pt x="1445357" y="270421"/>
                    <a:pt x="1444087" y="257721"/>
                    <a:pt x="1445357" y="248831"/>
                  </a:cubicBezTo>
                  <a:cubicBezTo>
                    <a:pt x="1447897" y="238671"/>
                    <a:pt x="1455517" y="227241"/>
                    <a:pt x="1470757" y="220891"/>
                  </a:cubicBezTo>
                  <a:cubicBezTo>
                    <a:pt x="1513937" y="201841"/>
                    <a:pt x="1684117" y="231051"/>
                    <a:pt x="1769207" y="228511"/>
                  </a:cubicBezTo>
                  <a:cubicBezTo>
                    <a:pt x="1831437" y="225971"/>
                    <a:pt x="1902557" y="200571"/>
                    <a:pt x="1933037" y="210731"/>
                  </a:cubicBezTo>
                  <a:cubicBezTo>
                    <a:pt x="1947007" y="217081"/>
                    <a:pt x="1958437" y="228511"/>
                    <a:pt x="1959707" y="238671"/>
                  </a:cubicBezTo>
                  <a:cubicBezTo>
                    <a:pt x="1960977" y="250101"/>
                    <a:pt x="1952087" y="267881"/>
                    <a:pt x="1935577" y="276771"/>
                  </a:cubicBezTo>
                  <a:cubicBezTo>
                    <a:pt x="1896207" y="299631"/>
                    <a:pt x="1738727" y="275501"/>
                    <a:pt x="1666337" y="283121"/>
                  </a:cubicBezTo>
                  <a:cubicBezTo>
                    <a:pt x="1616807" y="289471"/>
                    <a:pt x="1568547" y="316141"/>
                    <a:pt x="1543147" y="309791"/>
                  </a:cubicBezTo>
                  <a:cubicBezTo>
                    <a:pt x="1529177" y="307251"/>
                    <a:pt x="1519017" y="295821"/>
                    <a:pt x="1515207" y="286931"/>
                  </a:cubicBezTo>
                  <a:cubicBezTo>
                    <a:pt x="1512667" y="280581"/>
                    <a:pt x="1513937" y="271691"/>
                    <a:pt x="1517747" y="265341"/>
                  </a:cubicBezTo>
                  <a:cubicBezTo>
                    <a:pt x="1521557" y="257721"/>
                    <a:pt x="1526637" y="251371"/>
                    <a:pt x="1540607" y="247561"/>
                  </a:cubicBezTo>
                  <a:cubicBezTo>
                    <a:pt x="1593947" y="232321"/>
                    <a:pt x="1896207" y="247561"/>
                    <a:pt x="1954627" y="272961"/>
                  </a:cubicBezTo>
                  <a:cubicBezTo>
                    <a:pt x="1972407" y="280581"/>
                    <a:pt x="1983837" y="290741"/>
                    <a:pt x="1985107" y="300901"/>
                  </a:cubicBezTo>
                  <a:cubicBezTo>
                    <a:pt x="1986377" y="311061"/>
                    <a:pt x="1976217" y="327571"/>
                    <a:pt x="1960977" y="335191"/>
                  </a:cubicBezTo>
                  <a:cubicBezTo>
                    <a:pt x="1922877" y="354241"/>
                    <a:pt x="1800957" y="330111"/>
                    <a:pt x="1719677" y="333921"/>
                  </a:cubicBezTo>
                  <a:cubicBezTo>
                    <a:pt x="1634587" y="339001"/>
                    <a:pt x="1506317" y="378371"/>
                    <a:pt x="1461867" y="364401"/>
                  </a:cubicBezTo>
                  <a:cubicBezTo>
                    <a:pt x="1444087" y="359321"/>
                    <a:pt x="1431387" y="346621"/>
                    <a:pt x="1430117" y="336461"/>
                  </a:cubicBezTo>
                  <a:cubicBezTo>
                    <a:pt x="1428847" y="325031"/>
                    <a:pt x="1439007" y="307251"/>
                    <a:pt x="1454247" y="299631"/>
                  </a:cubicBezTo>
                  <a:cubicBezTo>
                    <a:pt x="1485997" y="283121"/>
                    <a:pt x="1618077" y="289471"/>
                    <a:pt x="1646017" y="304711"/>
                  </a:cubicBezTo>
                  <a:cubicBezTo>
                    <a:pt x="1657447" y="311061"/>
                    <a:pt x="1662527" y="321221"/>
                    <a:pt x="1663797" y="330111"/>
                  </a:cubicBezTo>
                  <a:cubicBezTo>
                    <a:pt x="1665067" y="340271"/>
                    <a:pt x="1661257" y="352971"/>
                    <a:pt x="1652367" y="359321"/>
                  </a:cubicBezTo>
                  <a:cubicBezTo>
                    <a:pt x="1639667" y="369481"/>
                    <a:pt x="1618077" y="366941"/>
                    <a:pt x="1583787" y="368211"/>
                  </a:cubicBezTo>
                  <a:cubicBezTo>
                    <a:pt x="1485997" y="369481"/>
                    <a:pt x="1112617" y="345351"/>
                    <a:pt x="1005937" y="322491"/>
                  </a:cubicBezTo>
                  <a:cubicBezTo>
                    <a:pt x="964027" y="313601"/>
                    <a:pt x="923387" y="288201"/>
                    <a:pt x="922117" y="290741"/>
                  </a:cubicBezTo>
                  <a:cubicBezTo>
                    <a:pt x="920847" y="293281"/>
                    <a:pt x="939897" y="308521"/>
                    <a:pt x="939897" y="307251"/>
                  </a:cubicBezTo>
                  <a:cubicBezTo>
                    <a:pt x="941167" y="307251"/>
                    <a:pt x="914497" y="285661"/>
                    <a:pt x="914497" y="275501"/>
                  </a:cubicBezTo>
                  <a:cubicBezTo>
                    <a:pt x="915767" y="266611"/>
                    <a:pt x="925927" y="255181"/>
                    <a:pt x="942437" y="247561"/>
                  </a:cubicBezTo>
                  <a:cubicBezTo>
                    <a:pt x="1003397" y="220891"/>
                    <a:pt x="1353917" y="214541"/>
                    <a:pt x="1413607" y="227241"/>
                  </a:cubicBezTo>
                  <a:cubicBezTo>
                    <a:pt x="1428847" y="231051"/>
                    <a:pt x="1435197" y="233591"/>
                    <a:pt x="1440277" y="241211"/>
                  </a:cubicBezTo>
                  <a:cubicBezTo>
                    <a:pt x="1445357" y="248831"/>
                    <a:pt x="1445357" y="267881"/>
                    <a:pt x="1440277" y="276771"/>
                  </a:cubicBezTo>
                  <a:cubicBezTo>
                    <a:pt x="1436467" y="284391"/>
                    <a:pt x="1428847" y="288201"/>
                    <a:pt x="1414877" y="290741"/>
                  </a:cubicBezTo>
                  <a:cubicBezTo>
                    <a:pt x="1362807" y="299631"/>
                    <a:pt x="1149447" y="248831"/>
                    <a:pt x="1041497" y="238671"/>
                  </a:cubicBezTo>
                  <a:cubicBezTo>
                    <a:pt x="961487" y="231051"/>
                    <a:pt x="861157" y="248831"/>
                    <a:pt x="828137" y="228511"/>
                  </a:cubicBezTo>
                  <a:cubicBezTo>
                    <a:pt x="814167" y="220891"/>
                    <a:pt x="805277" y="204381"/>
                    <a:pt x="806547" y="194221"/>
                  </a:cubicBezTo>
                  <a:cubicBezTo>
                    <a:pt x="807817" y="185331"/>
                    <a:pt x="815437" y="175171"/>
                    <a:pt x="830677" y="168821"/>
                  </a:cubicBezTo>
                  <a:cubicBezTo>
                    <a:pt x="881477" y="147231"/>
                    <a:pt x="1169767" y="151041"/>
                    <a:pt x="1224377" y="167551"/>
                  </a:cubicBezTo>
                  <a:cubicBezTo>
                    <a:pt x="1240887" y="172631"/>
                    <a:pt x="1248507" y="178981"/>
                    <a:pt x="1252317" y="187871"/>
                  </a:cubicBezTo>
                  <a:cubicBezTo>
                    <a:pt x="1256127" y="195491"/>
                    <a:pt x="1253587" y="209461"/>
                    <a:pt x="1249777" y="215811"/>
                  </a:cubicBezTo>
                  <a:cubicBezTo>
                    <a:pt x="1244697" y="222161"/>
                    <a:pt x="1238347" y="225971"/>
                    <a:pt x="1224377" y="228511"/>
                  </a:cubicBezTo>
                  <a:cubicBezTo>
                    <a:pt x="1173577" y="238671"/>
                    <a:pt x="915767" y="208191"/>
                    <a:pt x="853537" y="186601"/>
                  </a:cubicBezTo>
                  <a:cubicBezTo>
                    <a:pt x="830677" y="178981"/>
                    <a:pt x="815437" y="172631"/>
                    <a:pt x="810357" y="161201"/>
                  </a:cubicBezTo>
                  <a:cubicBezTo>
                    <a:pt x="806547" y="149771"/>
                    <a:pt x="809087" y="131991"/>
                    <a:pt x="819247" y="120561"/>
                  </a:cubicBezTo>
                  <a:cubicBezTo>
                    <a:pt x="838297" y="97701"/>
                    <a:pt x="919577" y="64681"/>
                    <a:pt x="948787" y="65951"/>
                  </a:cubicBezTo>
                  <a:cubicBezTo>
                    <a:pt x="964027" y="65951"/>
                    <a:pt x="977997" y="74841"/>
                    <a:pt x="983077" y="85001"/>
                  </a:cubicBezTo>
                  <a:cubicBezTo>
                    <a:pt x="988157" y="92621"/>
                    <a:pt x="986887" y="107861"/>
                    <a:pt x="981807" y="116751"/>
                  </a:cubicBezTo>
                  <a:cubicBezTo>
                    <a:pt x="977997" y="124371"/>
                    <a:pt x="969107" y="130721"/>
                    <a:pt x="955137" y="134531"/>
                  </a:cubicBezTo>
                  <a:cubicBezTo>
                    <a:pt x="918307" y="142151"/>
                    <a:pt x="769717" y="120561"/>
                    <a:pt x="736697" y="96431"/>
                  </a:cubicBezTo>
                  <a:cubicBezTo>
                    <a:pt x="721457" y="85001"/>
                    <a:pt x="712567" y="67221"/>
                    <a:pt x="715107" y="57061"/>
                  </a:cubicBezTo>
                  <a:cubicBezTo>
                    <a:pt x="717647" y="45631"/>
                    <a:pt x="737967" y="34201"/>
                    <a:pt x="751937" y="30391"/>
                  </a:cubicBezTo>
                  <a:cubicBezTo>
                    <a:pt x="768447" y="26581"/>
                    <a:pt x="795117" y="30391"/>
                    <a:pt x="807817" y="39281"/>
                  </a:cubicBezTo>
                  <a:cubicBezTo>
                    <a:pt x="817977" y="46901"/>
                    <a:pt x="828137" y="63411"/>
                    <a:pt x="826867" y="74841"/>
                  </a:cubicBezTo>
                  <a:cubicBezTo>
                    <a:pt x="826867" y="85001"/>
                    <a:pt x="819247" y="95161"/>
                    <a:pt x="809087" y="101511"/>
                  </a:cubicBezTo>
                  <a:cubicBezTo>
                    <a:pt x="796387" y="110401"/>
                    <a:pt x="750667" y="106591"/>
                    <a:pt x="750667" y="111671"/>
                  </a:cubicBezTo>
                  <a:cubicBezTo>
                    <a:pt x="749397" y="118021"/>
                    <a:pt x="786227" y="133261"/>
                    <a:pt x="810357" y="139611"/>
                  </a:cubicBezTo>
                  <a:cubicBezTo>
                    <a:pt x="842107" y="145961"/>
                    <a:pt x="906877" y="128181"/>
                    <a:pt x="928467" y="140881"/>
                  </a:cubicBezTo>
                  <a:cubicBezTo>
                    <a:pt x="939897" y="147231"/>
                    <a:pt x="947517" y="159931"/>
                    <a:pt x="947517" y="170091"/>
                  </a:cubicBezTo>
                  <a:cubicBezTo>
                    <a:pt x="948787" y="182791"/>
                    <a:pt x="942437" y="200571"/>
                    <a:pt x="927197" y="209461"/>
                  </a:cubicBezTo>
                  <a:cubicBezTo>
                    <a:pt x="884017" y="232321"/>
                    <a:pt x="660497" y="200571"/>
                    <a:pt x="607157" y="186601"/>
                  </a:cubicBezTo>
                  <a:cubicBezTo>
                    <a:pt x="588107" y="182791"/>
                    <a:pt x="577947" y="178981"/>
                    <a:pt x="570327" y="170091"/>
                  </a:cubicBezTo>
                  <a:cubicBezTo>
                    <a:pt x="563977" y="162471"/>
                    <a:pt x="557627" y="148501"/>
                    <a:pt x="560167" y="139611"/>
                  </a:cubicBezTo>
                  <a:cubicBezTo>
                    <a:pt x="562707" y="128181"/>
                    <a:pt x="575407" y="118021"/>
                    <a:pt x="594457" y="110401"/>
                  </a:cubicBezTo>
                  <a:cubicBezTo>
                    <a:pt x="649067" y="90081"/>
                    <a:pt x="894177" y="86271"/>
                    <a:pt x="947517" y="105321"/>
                  </a:cubicBezTo>
                  <a:cubicBezTo>
                    <a:pt x="966567" y="112941"/>
                    <a:pt x="977997" y="123101"/>
                    <a:pt x="979267" y="134531"/>
                  </a:cubicBezTo>
                  <a:cubicBezTo>
                    <a:pt x="980537" y="144691"/>
                    <a:pt x="972917" y="159931"/>
                    <a:pt x="955137" y="168821"/>
                  </a:cubicBezTo>
                  <a:cubicBezTo>
                    <a:pt x="903067" y="196761"/>
                    <a:pt x="590647" y="190411"/>
                    <a:pt x="544927" y="166281"/>
                  </a:cubicBezTo>
                  <a:cubicBezTo>
                    <a:pt x="532227" y="159931"/>
                    <a:pt x="528417" y="151041"/>
                    <a:pt x="528417" y="142151"/>
                  </a:cubicBezTo>
                  <a:cubicBezTo>
                    <a:pt x="527147" y="133261"/>
                    <a:pt x="530957" y="120561"/>
                    <a:pt x="538577" y="114211"/>
                  </a:cubicBezTo>
                  <a:cubicBezTo>
                    <a:pt x="551277" y="104051"/>
                    <a:pt x="574137" y="106591"/>
                    <a:pt x="607157" y="106591"/>
                  </a:cubicBezTo>
                  <a:cubicBezTo>
                    <a:pt x="684627" y="105321"/>
                    <a:pt x="957677" y="115481"/>
                    <a:pt x="1004667" y="137071"/>
                  </a:cubicBezTo>
                  <a:cubicBezTo>
                    <a:pt x="1017367" y="143421"/>
                    <a:pt x="1022447" y="149771"/>
                    <a:pt x="1024987" y="157391"/>
                  </a:cubicBezTo>
                  <a:cubicBezTo>
                    <a:pt x="1027527" y="165011"/>
                    <a:pt x="1026257" y="178981"/>
                    <a:pt x="1021177" y="185331"/>
                  </a:cubicBezTo>
                  <a:cubicBezTo>
                    <a:pt x="1016097" y="191681"/>
                    <a:pt x="1008477" y="194221"/>
                    <a:pt x="994507" y="196761"/>
                  </a:cubicBezTo>
                  <a:cubicBezTo>
                    <a:pt x="942437" y="208191"/>
                    <a:pt x="646527" y="225971"/>
                    <a:pt x="602077" y="196761"/>
                  </a:cubicBezTo>
                  <a:cubicBezTo>
                    <a:pt x="588107" y="186601"/>
                    <a:pt x="584297" y="167551"/>
                    <a:pt x="588107" y="157391"/>
                  </a:cubicBezTo>
                  <a:cubicBezTo>
                    <a:pt x="590647" y="147231"/>
                    <a:pt x="600807" y="142151"/>
                    <a:pt x="617317" y="137071"/>
                  </a:cubicBezTo>
                  <a:cubicBezTo>
                    <a:pt x="670657" y="120561"/>
                    <a:pt x="942437" y="121831"/>
                    <a:pt x="989427" y="139611"/>
                  </a:cubicBezTo>
                  <a:cubicBezTo>
                    <a:pt x="1002127" y="144691"/>
                    <a:pt x="1007207" y="149771"/>
                    <a:pt x="1009747" y="157391"/>
                  </a:cubicBezTo>
                  <a:cubicBezTo>
                    <a:pt x="1012287" y="166281"/>
                    <a:pt x="1012287" y="182791"/>
                    <a:pt x="1002127" y="190411"/>
                  </a:cubicBezTo>
                  <a:cubicBezTo>
                    <a:pt x="966567" y="215811"/>
                    <a:pt x="674467" y="181521"/>
                    <a:pt x="628747" y="154851"/>
                  </a:cubicBezTo>
                  <a:cubicBezTo>
                    <a:pt x="616047" y="145961"/>
                    <a:pt x="610967" y="135801"/>
                    <a:pt x="609697" y="126911"/>
                  </a:cubicBezTo>
                  <a:cubicBezTo>
                    <a:pt x="609697" y="118021"/>
                    <a:pt x="613507" y="107861"/>
                    <a:pt x="623667" y="101511"/>
                  </a:cubicBezTo>
                  <a:cubicBezTo>
                    <a:pt x="641447" y="90081"/>
                    <a:pt x="690977" y="93891"/>
                    <a:pt x="735427" y="93891"/>
                  </a:cubicBezTo>
                  <a:cubicBezTo>
                    <a:pt x="805277" y="93891"/>
                    <a:pt x="957677" y="88811"/>
                    <a:pt x="995777" y="107861"/>
                  </a:cubicBezTo>
                  <a:cubicBezTo>
                    <a:pt x="1009747" y="115481"/>
                    <a:pt x="1017367" y="125641"/>
                    <a:pt x="1017367" y="134531"/>
                  </a:cubicBezTo>
                  <a:cubicBezTo>
                    <a:pt x="1018637" y="144691"/>
                    <a:pt x="1014827" y="157391"/>
                    <a:pt x="1000857" y="165011"/>
                  </a:cubicBezTo>
                  <a:cubicBezTo>
                    <a:pt x="956407" y="191681"/>
                    <a:pt x="661767" y="186601"/>
                    <a:pt x="612237" y="168821"/>
                  </a:cubicBezTo>
                  <a:cubicBezTo>
                    <a:pt x="598267" y="163741"/>
                    <a:pt x="593187" y="157391"/>
                    <a:pt x="590647" y="149771"/>
                  </a:cubicBezTo>
                  <a:cubicBezTo>
                    <a:pt x="586837" y="139611"/>
                    <a:pt x="590647" y="121831"/>
                    <a:pt x="598267" y="114211"/>
                  </a:cubicBezTo>
                  <a:cubicBezTo>
                    <a:pt x="610967" y="104051"/>
                    <a:pt x="633827" y="107861"/>
                    <a:pt x="668117" y="106591"/>
                  </a:cubicBezTo>
                  <a:cubicBezTo>
                    <a:pt x="754477" y="102781"/>
                    <a:pt x="1084677" y="97701"/>
                    <a:pt x="1139287" y="124371"/>
                  </a:cubicBezTo>
                  <a:cubicBezTo>
                    <a:pt x="1154527" y="130721"/>
                    <a:pt x="1160877" y="140881"/>
                    <a:pt x="1162147" y="149771"/>
                  </a:cubicBezTo>
                  <a:cubicBezTo>
                    <a:pt x="1162147" y="159931"/>
                    <a:pt x="1153257" y="173901"/>
                    <a:pt x="1139287" y="181521"/>
                  </a:cubicBezTo>
                  <a:cubicBezTo>
                    <a:pt x="1107537" y="198031"/>
                    <a:pt x="993237" y="191681"/>
                    <a:pt x="950057" y="184061"/>
                  </a:cubicBezTo>
                  <a:cubicBezTo>
                    <a:pt x="927197" y="180251"/>
                    <a:pt x="914497" y="176441"/>
                    <a:pt x="899257" y="165011"/>
                  </a:cubicBezTo>
                  <a:cubicBezTo>
                    <a:pt x="881477" y="149771"/>
                    <a:pt x="848457" y="116751"/>
                    <a:pt x="853537" y="96431"/>
                  </a:cubicBezTo>
                  <a:cubicBezTo>
                    <a:pt x="858617" y="72301"/>
                    <a:pt x="914497" y="51981"/>
                    <a:pt x="957677" y="36741"/>
                  </a:cubicBezTo>
                  <a:cubicBezTo>
                    <a:pt x="1016097" y="15151"/>
                    <a:pt x="1140557" y="-5169"/>
                    <a:pt x="1181197" y="1181"/>
                  </a:cubicBezTo>
                  <a:cubicBezTo>
                    <a:pt x="1198977" y="3721"/>
                    <a:pt x="1211677" y="10071"/>
                    <a:pt x="1215487" y="18961"/>
                  </a:cubicBezTo>
                  <a:cubicBezTo>
                    <a:pt x="1219297" y="29121"/>
                    <a:pt x="1207867" y="57061"/>
                    <a:pt x="1198977" y="60871"/>
                  </a:cubicBezTo>
                  <a:cubicBezTo>
                    <a:pt x="1188817" y="64681"/>
                    <a:pt x="1162147" y="51981"/>
                    <a:pt x="1157067" y="41821"/>
                  </a:cubicBezTo>
                  <a:cubicBezTo>
                    <a:pt x="1153257" y="34201"/>
                    <a:pt x="1157067" y="20231"/>
                    <a:pt x="1162147" y="13881"/>
                  </a:cubicBezTo>
                  <a:cubicBezTo>
                    <a:pt x="1167227" y="6261"/>
                    <a:pt x="1179927" y="-89"/>
                    <a:pt x="1188817" y="1181"/>
                  </a:cubicBezTo>
                  <a:cubicBezTo>
                    <a:pt x="1197707" y="2451"/>
                    <a:pt x="1215487" y="15151"/>
                    <a:pt x="1216757" y="25311"/>
                  </a:cubicBezTo>
                  <a:cubicBezTo>
                    <a:pt x="1219297" y="35471"/>
                    <a:pt x="1209137" y="51981"/>
                    <a:pt x="1192627" y="63411"/>
                  </a:cubicBezTo>
                  <a:cubicBezTo>
                    <a:pt x="1149447" y="88811"/>
                    <a:pt x="901797" y="82461"/>
                    <a:pt x="899257" y="98971"/>
                  </a:cubicBezTo>
                  <a:cubicBezTo>
                    <a:pt x="897987" y="105321"/>
                    <a:pt x="928467" y="116751"/>
                    <a:pt x="952597" y="121831"/>
                  </a:cubicBezTo>
                  <a:cubicBezTo>
                    <a:pt x="995777" y="131991"/>
                    <a:pt x="1108807" y="110401"/>
                    <a:pt x="1139287" y="124371"/>
                  </a:cubicBezTo>
                  <a:cubicBezTo>
                    <a:pt x="1153257" y="129451"/>
                    <a:pt x="1160877" y="140881"/>
                    <a:pt x="1162147" y="149771"/>
                  </a:cubicBezTo>
                  <a:cubicBezTo>
                    <a:pt x="1162147" y="158661"/>
                    <a:pt x="1155797" y="173901"/>
                    <a:pt x="1139287" y="181521"/>
                  </a:cubicBezTo>
                  <a:cubicBezTo>
                    <a:pt x="1079597" y="210731"/>
                    <a:pt x="659227" y="199301"/>
                    <a:pt x="604617" y="166281"/>
                  </a:cubicBezTo>
                  <a:cubicBezTo>
                    <a:pt x="590647" y="157391"/>
                    <a:pt x="586837" y="143421"/>
                    <a:pt x="588107" y="134531"/>
                  </a:cubicBezTo>
                  <a:cubicBezTo>
                    <a:pt x="589377" y="124371"/>
                    <a:pt x="596997" y="114211"/>
                    <a:pt x="612237" y="106591"/>
                  </a:cubicBezTo>
                  <a:cubicBezTo>
                    <a:pt x="661767" y="85001"/>
                    <a:pt x="938627" y="93891"/>
                    <a:pt x="988157" y="106591"/>
                  </a:cubicBezTo>
                  <a:cubicBezTo>
                    <a:pt x="1002127" y="110401"/>
                    <a:pt x="1008477" y="114211"/>
                    <a:pt x="1013557" y="120561"/>
                  </a:cubicBezTo>
                  <a:cubicBezTo>
                    <a:pt x="1017367" y="126911"/>
                    <a:pt x="1019907" y="135801"/>
                    <a:pt x="1017367" y="142151"/>
                  </a:cubicBezTo>
                  <a:cubicBezTo>
                    <a:pt x="1014827" y="151041"/>
                    <a:pt x="1004667" y="162471"/>
                    <a:pt x="986887" y="167551"/>
                  </a:cubicBezTo>
                  <a:cubicBezTo>
                    <a:pt x="934817" y="185331"/>
                    <a:pt x="685897" y="178981"/>
                    <a:pt x="636367" y="156121"/>
                  </a:cubicBezTo>
                  <a:cubicBezTo>
                    <a:pt x="619857" y="148501"/>
                    <a:pt x="609697" y="137071"/>
                    <a:pt x="609697" y="126911"/>
                  </a:cubicBezTo>
                  <a:cubicBezTo>
                    <a:pt x="609697" y="116751"/>
                    <a:pt x="621127" y="102781"/>
                    <a:pt x="636367" y="96431"/>
                  </a:cubicBezTo>
                  <a:cubicBezTo>
                    <a:pt x="678277" y="79921"/>
                    <a:pt x="837027" y="110401"/>
                    <a:pt x="904337" y="121831"/>
                  </a:cubicBezTo>
                  <a:cubicBezTo>
                    <a:pt x="944977" y="128181"/>
                    <a:pt x="986887" y="130721"/>
                    <a:pt x="1002127" y="145961"/>
                  </a:cubicBezTo>
                  <a:cubicBezTo>
                    <a:pt x="1009747" y="154851"/>
                    <a:pt x="1012287" y="170091"/>
                    <a:pt x="1009747" y="178981"/>
                  </a:cubicBezTo>
                  <a:cubicBezTo>
                    <a:pt x="1007207" y="186601"/>
                    <a:pt x="1002127" y="191681"/>
                    <a:pt x="989427" y="196761"/>
                  </a:cubicBezTo>
                  <a:cubicBezTo>
                    <a:pt x="942437" y="214541"/>
                    <a:pt x="671927" y="219621"/>
                    <a:pt x="617317" y="199301"/>
                  </a:cubicBezTo>
                  <a:cubicBezTo>
                    <a:pt x="599537" y="192951"/>
                    <a:pt x="588107" y="182791"/>
                    <a:pt x="585567" y="172631"/>
                  </a:cubicBezTo>
                  <a:cubicBezTo>
                    <a:pt x="584297" y="163741"/>
                    <a:pt x="590647" y="151041"/>
                    <a:pt x="595727" y="144691"/>
                  </a:cubicBezTo>
                  <a:cubicBezTo>
                    <a:pt x="600807" y="139611"/>
                    <a:pt x="605887" y="138341"/>
                    <a:pt x="617317" y="137071"/>
                  </a:cubicBezTo>
                  <a:cubicBezTo>
                    <a:pt x="665577" y="128181"/>
                    <a:pt x="943707" y="114211"/>
                    <a:pt x="998317" y="135801"/>
                  </a:cubicBezTo>
                  <a:cubicBezTo>
                    <a:pt x="1014827" y="143421"/>
                    <a:pt x="1026257" y="154851"/>
                    <a:pt x="1026257" y="165011"/>
                  </a:cubicBezTo>
                  <a:cubicBezTo>
                    <a:pt x="1027527" y="175171"/>
                    <a:pt x="1018637" y="189141"/>
                    <a:pt x="1002127" y="196761"/>
                  </a:cubicBezTo>
                  <a:cubicBezTo>
                    <a:pt x="944977" y="222161"/>
                    <a:pt x="580487" y="196761"/>
                    <a:pt x="538577" y="161201"/>
                  </a:cubicBezTo>
                  <a:cubicBezTo>
                    <a:pt x="527147" y="152311"/>
                    <a:pt x="527147" y="135801"/>
                    <a:pt x="529687" y="126911"/>
                  </a:cubicBezTo>
                  <a:cubicBezTo>
                    <a:pt x="532227" y="118021"/>
                    <a:pt x="538577" y="111671"/>
                    <a:pt x="551277" y="106591"/>
                  </a:cubicBezTo>
                  <a:cubicBezTo>
                    <a:pt x="602077" y="87541"/>
                    <a:pt x="903067" y="79921"/>
                    <a:pt x="955137" y="106591"/>
                  </a:cubicBezTo>
                  <a:cubicBezTo>
                    <a:pt x="972917" y="115481"/>
                    <a:pt x="980537" y="130721"/>
                    <a:pt x="979267" y="142151"/>
                  </a:cubicBezTo>
                  <a:cubicBezTo>
                    <a:pt x="977997" y="152311"/>
                    <a:pt x="966567" y="162471"/>
                    <a:pt x="947517" y="170091"/>
                  </a:cubicBezTo>
                  <a:cubicBezTo>
                    <a:pt x="894177" y="191681"/>
                    <a:pt x="643987" y="191681"/>
                    <a:pt x="593187" y="178981"/>
                  </a:cubicBezTo>
                  <a:cubicBezTo>
                    <a:pt x="577947" y="175171"/>
                    <a:pt x="570327" y="171361"/>
                    <a:pt x="565247" y="163741"/>
                  </a:cubicBezTo>
                  <a:cubicBezTo>
                    <a:pt x="560167" y="156121"/>
                    <a:pt x="557627" y="140881"/>
                    <a:pt x="561437" y="131991"/>
                  </a:cubicBezTo>
                  <a:cubicBezTo>
                    <a:pt x="566517" y="121831"/>
                    <a:pt x="576677" y="114211"/>
                    <a:pt x="594457" y="110401"/>
                  </a:cubicBezTo>
                  <a:cubicBezTo>
                    <a:pt x="645257" y="97701"/>
                    <a:pt x="871317" y="112941"/>
                    <a:pt x="919577" y="137071"/>
                  </a:cubicBezTo>
                  <a:cubicBezTo>
                    <a:pt x="937357" y="145961"/>
                    <a:pt x="946247" y="158661"/>
                    <a:pt x="947517" y="170091"/>
                  </a:cubicBezTo>
                  <a:cubicBezTo>
                    <a:pt x="948787" y="182791"/>
                    <a:pt x="937357" y="200571"/>
                    <a:pt x="927197" y="209461"/>
                  </a:cubicBezTo>
                  <a:cubicBezTo>
                    <a:pt x="915767" y="218351"/>
                    <a:pt x="900527" y="219621"/>
                    <a:pt x="884017" y="220891"/>
                  </a:cubicBezTo>
                  <a:cubicBezTo>
                    <a:pt x="859887" y="223431"/>
                    <a:pt x="821787" y="217081"/>
                    <a:pt x="795117" y="213271"/>
                  </a:cubicBezTo>
                  <a:cubicBezTo>
                    <a:pt x="772257" y="209461"/>
                    <a:pt x="750667" y="205651"/>
                    <a:pt x="732887" y="198031"/>
                  </a:cubicBezTo>
                  <a:cubicBezTo>
                    <a:pt x="717647" y="190411"/>
                    <a:pt x="706217" y="184061"/>
                    <a:pt x="696057" y="171361"/>
                  </a:cubicBezTo>
                  <a:cubicBezTo>
                    <a:pt x="682087" y="156121"/>
                    <a:pt x="665577" y="126911"/>
                    <a:pt x="666847" y="106591"/>
                  </a:cubicBezTo>
                  <a:cubicBezTo>
                    <a:pt x="668117" y="90081"/>
                    <a:pt x="684627" y="72301"/>
                    <a:pt x="697327" y="60871"/>
                  </a:cubicBezTo>
                  <a:cubicBezTo>
                    <a:pt x="710027" y="50711"/>
                    <a:pt x="727807" y="44361"/>
                    <a:pt x="744317" y="40551"/>
                  </a:cubicBezTo>
                  <a:cubicBezTo>
                    <a:pt x="763367" y="36741"/>
                    <a:pt x="793847" y="31661"/>
                    <a:pt x="807817" y="39281"/>
                  </a:cubicBezTo>
                  <a:cubicBezTo>
                    <a:pt x="819247" y="46901"/>
                    <a:pt x="829407" y="64681"/>
                    <a:pt x="826867" y="74841"/>
                  </a:cubicBezTo>
                  <a:cubicBezTo>
                    <a:pt x="825597" y="86271"/>
                    <a:pt x="807817" y="102781"/>
                    <a:pt x="792577" y="106591"/>
                  </a:cubicBezTo>
                  <a:cubicBezTo>
                    <a:pt x="774797" y="110401"/>
                    <a:pt x="732887" y="100241"/>
                    <a:pt x="722727" y="87541"/>
                  </a:cubicBezTo>
                  <a:cubicBezTo>
                    <a:pt x="715107" y="76111"/>
                    <a:pt x="716377" y="51981"/>
                    <a:pt x="722727" y="41821"/>
                  </a:cubicBezTo>
                  <a:cubicBezTo>
                    <a:pt x="726537" y="35471"/>
                    <a:pt x="732887" y="32931"/>
                    <a:pt x="744317" y="30391"/>
                  </a:cubicBezTo>
                  <a:cubicBezTo>
                    <a:pt x="765907" y="26581"/>
                    <a:pt x="815437" y="34201"/>
                    <a:pt x="850997" y="40551"/>
                  </a:cubicBezTo>
                  <a:cubicBezTo>
                    <a:pt x="889097" y="46901"/>
                    <a:pt x="943707" y="50711"/>
                    <a:pt x="965297" y="68491"/>
                  </a:cubicBezTo>
                  <a:cubicBezTo>
                    <a:pt x="977997" y="78651"/>
                    <a:pt x="986887" y="97701"/>
                    <a:pt x="985617" y="109131"/>
                  </a:cubicBezTo>
                  <a:cubicBezTo>
                    <a:pt x="984347" y="118021"/>
                    <a:pt x="975457" y="124371"/>
                    <a:pt x="964027" y="131991"/>
                  </a:cubicBezTo>
                  <a:cubicBezTo>
                    <a:pt x="938627" y="148501"/>
                    <a:pt x="852267" y="185331"/>
                    <a:pt x="828137" y="175171"/>
                  </a:cubicBezTo>
                  <a:cubicBezTo>
                    <a:pt x="814167" y="170091"/>
                    <a:pt x="805277" y="149771"/>
                    <a:pt x="807817" y="138341"/>
                  </a:cubicBezTo>
                  <a:cubicBezTo>
                    <a:pt x="810357" y="128181"/>
                    <a:pt x="825597" y="118021"/>
                    <a:pt x="842107" y="114211"/>
                  </a:cubicBezTo>
                  <a:cubicBezTo>
                    <a:pt x="870047" y="107861"/>
                    <a:pt x="922117" y="134531"/>
                    <a:pt x="974187" y="143421"/>
                  </a:cubicBezTo>
                  <a:cubicBezTo>
                    <a:pt x="1045307" y="153581"/>
                    <a:pt x="1193897" y="145961"/>
                    <a:pt x="1231997" y="168821"/>
                  </a:cubicBezTo>
                  <a:cubicBezTo>
                    <a:pt x="1245967" y="177711"/>
                    <a:pt x="1256127" y="191681"/>
                    <a:pt x="1254857" y="201841"/>
                  </a:cubicBezTo>
                  <a:cubicBezTo>
                    <a:pt x="1253587" y="212001"/>
                    <a:pt x="1242157" y="222161"/>
                    <a:pt x="1224377" y="228511"/>
                  </a:cubicBezTo>
                  <a:cubicBezTo>
                    <a:pt x="1168497" y="250101"/>
                    <a:pt x="877667" y="256451"/>
                    <a:pt x="828137" y="228511"/>
                  </a:cubicBezTo>
                  <a:cubicBezTo>
                    <a:pt x="812897" y="220891"/>
                    <a:pt x="805277" y="204381"/>
                    <a:pt x="806547" y="194221"/>
                  </a:cubicBezTo>
                  <a:cubicBezTo>
                    <a:pt x="807817" y="184061"/>
                    <a:pt x="819247" y="173901"/>
                    <a:pt x="838297" y="168821"/>
                  </a:cubicBezTo>
                  <a:cubicBezTo>
                    <a:pt x="900527" y="149771"/>
                    <a:pt x="1188817" y="194221"/>
                    <a:pt x="1294227" y="206921"/>
                  </a:cubicBezTo>
                  <a:cubicBezTo>
                    <a:pt x="1348837" y="214541"/>
                    <a:pt x="1397097" y="217081"/>
                    <a:pt x="1421227" y="228511"/>
                  </a:cubicBezTo>
                  <a:cubicBezTo>
                    <a:pt x="1432657" y="233591"/>
                    <a:pt x="1440277" y="239941"/>
                    <a:pt x="1444087" y="247561"/>
                  </a:cubicBezTo>
                  <a:cubicBezTo>
                    <a:pt x="1446627" y="255181"/>
                    <a:pt x="1445357" y="269151"/>
                    <a:pt x="1440277" y="276771"/>
                  </a:cubicBezTo>
                  <a:cubicBezTo>
                    <a:pt x="1435197" y="284391"/>
                    <a:pt x="1428847" y="286931"/>
                    <a:pt x="1414877" y="290741"/>
                  </a:cubicBezTo>
                  <a:cubicBezTo>
                    <a:pt x="1355187" y="307251"/>
                    <a:pt x="984347" y="332651"/>
                    <a:pt x="933547" y="304711"/>
                  </a:cubicBezTo>
                  <a:cubicBezTo>
                    <a:pt x="919577" y="298361"/>
                    <a:pt x="914497" y="285661"/>
                    <a:pt x="914497" y="275501"/>
                  </a:cubicBezTo>
                  <a:cubicBezTo>
                    <a:pt x="915767" y="265341"/>
                    <a:pt x="933547" y="247561"/>
                    <a:pt x="942437" y="247561"/>
                  </a:cubicBezTo>
                  <a:cubicBezTo>
                    <a:pt x="951327" y="247561"/>
                    <a:pt x="955137" y="267881"/>
                    <a:pt x="969107" y="272961"/>
                  </a:cubicBezTo>
                  <a:cubicBezTo>
                    <a:pt x="997047" y="284391"/>
                    <a:pt x="1051657" y="266611"/>
                    <a:pt x="1116427" y="267881"/>
                  </a:cubicBezTo>
                  <a:cubicBezTo>
                    <a:pt x="1235807" y="269151"/>
                    <a:pt x="1563467" y="272961"/>
                    <a:pt x="1630777" y="300901"/>
                  </a:cubicBezTo>
                  <a:cubicBezTo>
                    <a:pt x="1651097" y="309791"/>
                    <a:pt x="1661257" y="319951"/>
                    <a:pt x="1663797" y="330111"/>
                  </a:cubicBezTo>
                  <a:cubicBezTo>
                    <a:pt x="1666337" y="340271"/>
                    <a:pt x="1658717" y="352971"/>
                    <a:pt x="1652367" y="359321"/>
                  </a:cubicBezTo>
                  <a:cubicBezTo>
                    <a:pt x="1647287" y="365671"/>
                    <a:pt x="1642207" y="365671"/>
                    <a:pt x="1630777" y="368211"/>
                  </a:cubicBezTo>
                  <a:cubicBezTo>
                    <a:pt x="1599027" y="373291"/>
                    <a:pt x="1464407" y="372021"/>
                    <a:pt x="1440277" y="356781"/>
                  </a:cubicBezTo>
                  <a:cubicBezTo>
                    <a:pt x="1432657" y="350431"/>
                    <a:pt x="1430117" y="342811"/>
                    <a:pt x="1430117" y="336461"/>
                  </a:cubicBezTo>
                  <a:cubicBezTo>
                    <a:pt x="1428847" y="327571"/>
                    <a:pt x="1432657" y="314871"/>
                    <a:pt x="1440277" y="307251"/>
                  </a:cubicBezTo>
                  <a:cubicBezTo>
                    <a:pt x="1454247" y="294551"/>
                    <a:pt x="1484727" y="293281"/>
                    <a:pt x="1522827" y="288201"/>
                  </a:cubicBezTo>
                  <a:cubicBezTo>
                    <a:pt x="1610457" y="275501"/>
                    <a:pt x="1897477" y="258991"/>
                    <a:pt x="1954627" y="272961"/>
                  </a:cubicBezTo>
                  <a:cubicBezTo>
                    <a:pt x="1968597" y="275501"/>
                    <a:pt x="1974947" y="279311"/>
                    <a:pt x="1980027" y="286931"/>
                  </a:cubicBezTo>
                  <a:cubicBezTo>
                    <a:pt x="1985107" y="293281"/>
                    <a:pt x="1986377" y="308521"/>
                    <a:pt x="1982567" y="316141"/>
                  </a:cubicBezTo>
                  <a:cubicBezTo>
                    <a:pt x="1978757" y="325031"/>
                    <a:pt x="1968597" y="331381"/>
                    <a:pt x="1953357" y="336461"/>
                  </a:cubicBezTo>
                  <a:cubicBezTo>
                    <a:pt x="1911447" y="347891"/>
                    <a:pt x="1778097" y="332651"/>
                    <a:pt x="1704437" y="327571"/>
                  </a:cubicBezTo>
                  <a:cubicBezTo>
                    <a:pt x="1644747" y="323761"/>
                    <a:pt x="1572357" y="321221"/>
                    <a:pt x="1543147" y="309791"/>
                  </a:cubicBezTo>
                  <a:cubicBezTo>
                    <a:pt x="1530447" y="305981"/>
                    <a:pt x="1521557" y="302171"/>
                    <a:pt x="1517747" y="294551"/>
                  </a:cubicBezTo>
                  <a:cubicBezTo>
                    <a:pt x="1513937" y="285661"/>
                    <a:pt x="1515207" y="267881"/>
                    <a:pt x="1521557" y="258991"/>
                  </a:cubicBezTo>
                  <a:cubicBezTo>
                    <a:pt x="1530447" y="246291"/>
                    <a:pt x="1552037" y="241211"/>
                    <a:pt x="1576167" y="234861"/>
                  </a:cubicBezTo>
                  <a:cubicBezTo>
                    <a:pt x="1618077" y="223431"/>
                    <a:pt x="1696817" y="215811"/>
                    <a:pt x="1756507" y="212001"/>
                  </a:cubicBezTo>
                  <a:cubicBezTo>
                    <a:pt x="1813657" y="208191"/>
                    <a:pt x="1889857" y="199301"/>
                    <a:pt x="1924147" y="210731"/>
                  </a:cubicBezTo>
                  <a:cubicBezTo>
                    <a:pt x="1941927" y="217081"/>
                    <a:pt x="1955897" y="228511"/>
                    <a:pt x="1959707" y="238671"/>
                  </a:cubicBezTo>
                  <a:cubicBezTo>
                    <a:pt x="1962247" y="247561"/>
                    <a:pt x="1955897" y="261531"/>
                    <a:pt x="1949547" y="269151"/>
                  </a:cubicBezTo>
                  <a:cubicBezTo>
                    <a:pt x="1944467" y="274231"/>
                    <a:pt x="1939387" y="275501"/>
                    <a:pt x="1927957" y="278041"/>
                  </a:cubicBezTo>
                  <a:cubicBezTo>
                    <a:pt x="1883507" y="288201"/>
                    <a:pt x="1693007" y="293281"/>
                    <a:pt x="1606647" y="290741"/>
                  </a:cubicBezTo>
                  <a:cubicBezTo>
                    <a:pt x="1546957" y="289471"/>
                    <a:pt x="1477107" y="293281"/>
                    <a:pt x="1456787" y="276771"/>
                  </a:cubicBezTo>
                  <a:cubicBezTo>
                    <a:pt x="1446627" y="270421"/>
                    <a:pt x="1444087" y="257721"/>
                    <a:pt x="1445357" y="248831"/>
                  </a:cubicBezTo>
                  <a:cubicBezTo>
                    <a:pt x="1447897" y="238671"/>
                    <a:pt x="1454247" y="228511"/>
                    <a:pt x="1470757" y="220891"/>
                  </a:cubicBezTo>
                  <a:cubicBezTo>
                    <a:pt x="1517747" y="198031"/>
                    <a:pt x="1765397" y="185331"/>
                    <a:pt x="1814927" y="206921"/>
                  </a:cubicBezTo>
                  <a:cubicBezTo>
                    <a:pt x="1831437" y="213271"/>
                    <a:pt x="1841597" y="225971"/>
                    <a:pt x="1842867" y="237401"/>
                  </a:cubicBezTo>
                  <a:cubicBezTo>
                    <a:pt x="1844137" y="247561"/>
                    <a:pt x="1836517" y="267881"/>
                    <a:pt x="1823817" y="272961"/>
                  </a:cubicBezTo>
                  <a:cubicBezTo>
                    <a:pt x="1800957" y="284391"/>
                    <a:pt x="1733647" y="261531"/>
                    <a:pt x="1696817" y="248831"/>
                  </a:cubicBezTo>
                  <a:cubicBezTo>
                    <a:pt x="1666337" y="238671"/>
                    <a:pt x="1633317" y="222161"/>
                    <a:pt x="1618077" y="208191"/>
                  </a:cubicBezTo>
                  <a:cubicBezTo>
                    <a:pt x="1607917" y="199301"/>
                    <a:pt x="1600297" y="190411"/>
                    <a:pt x="1600297" y="180251"/>
                  </a:cubicBezTo>
                  <a:cubicBezTo>
                    <a:pt x="1599027" y="170091"/>
                    <a:pt x="1607917" y="153581"/>
                    <a:pt x="1619347" y="145961"/>
                  </a:cubicBezTo>
                  <a:cubicBezTo>
                    <a:pt x="1632047" y="135801"/>
                    <a:pt x="1654907" y="135801"/>
                    <a:pt x="1677767" y="135801"/>
                  </a:cubicBezTo>
                  <a:cubicBezTo>
                    <a:pt x="1713327" y="134531"/>
                    <a:pt x="1786987" y="137071"/>
                    <a:pt x="1812387" y="149771"/>
                  </a:cubicBezTo>
                  <a:cubicBezTo>
                    <a:pt x="1826357" y="157391"/>
                    <a:pt x="1837787" y="168821"/>
                    <a:pt x="1837787" y="178981"/>
                  </a:cubicBezTo>
                  <a:cubicBezTo>
                    <a:pt x="1839057" y="190411"/>
                    <a:pt x="1828897" y="208191"/>
                    <a:pt x="1812387" y="215811"/>
                  </a:cubicBezTo>
                  <a:cubicBezTo>
                    <a:pt x="1771747" y="237401"/>
                    <a:pt x="1592677" y="225971"/>
                    <a:pt x="1552037" y="212001"/>
                  </a:cubicBezTo>
                  <a:cubicBezTo>
                    <a:pt x="1538067" y="206921"/>
                    <a:pt x="1530447" y="201841"/>
                    <a:pt x="1527907" y="192951"/>
                  </a:cubicBezTo>
                  <a:cubicBezTo>
                    <a:pt x="1524097" y="181521"/>
                    <a:pt x="1529177" y="162471"/>
                    <a:pt x="1541877" y="149771"/>
                  </a:cubicBezTo>
                  <a:cubicBezTo>
                    <a:pt x="1568547" y="121831"/>
                    <a:pt x="1705707" y="83731"/>
                    <a:pt x="1737457" y="83731"/>
                  </a:cubicBezTo>
                  <a:cubicBezTo>
                    <a:pt x="1748887" y="83731"/>
                    <a:pt x="1753967" y="87541"/>
                    <a:pt x="1759047" y="92621"/>
                  </a:cubicBezTo>
                  <a:cubicBezTo>
                    <a:pt x="1765397" y="97701"/>
                    <a:pt x="1771747" y="111671"/>
                    <a:pt x="1769207" y="120561"/>
                  </a:cubicBezTo>
                  <a:cubicBezTo>
                    <a:pt x="1766667" y="130721"/>
                    <a:pt x="1752697" y="144691"/>
                    <a:pt x="1737457" y="148501"/>
                  </a:cubicBezTo>
                  <a:cubicBezTo>
                    <a:pt x="1715867" y="154851"/>
                    <a:pt x="1689197" y="139611"/>
                    <a:pt x="1649827" y="137071"/>
                  </a:cubicBezTo>
                  <a:cubicBezTo>
                    <a:pt x="1568547" y="131991"/>
                    <a:pt x="1329787" y="157391"/>
                    <a:pt x="1277717" y="139611"/>
                  </a:cubicBezTo>
                  <a:cubicBezTo>
                    <a:pt x="1262477" y="134531"/>
                    <a:pt x="1252317" y="128181"/>
                    <a:pt x="1251047" y="118021"/>
                  </a:cubicBezTo>
                  <a:cubicBezTo>
                    <a:pt x="1248507" y="109131"/>
                    <a:pt x="1253587" y="90081"/>
                    <a:pt x="1267557" y="81191"/>
                  </a:cubicBezTo>
                  <a:cubicBezTo>
                    <a:pt x="1306927" y="57061"/>
                    <a:pt x="1552037" y="79921"/>
                    <a:pt x="1597757" y="106591"/>
                  </a:cubicBezTo>
                  <a:cubicBezTo>
                    <a:pt x="1614267" y="115481"/>
                    <a:pt x="1623157" y="130721"/>
                    <a:pt x="1621887" y="142151"/>
                  </a:cubicBezTo>
                  <a:cubicBezTo>
                    <a:pt x="1620617" y="152311"/>
                    <a:pt x="1609187" y="163741"/>
                    <a:pt x="1590137" y="170091"/>
                  </a:cubicBezTo>
                  <a:cubicBezTo>
                    <a:pt x="1536797" y="190411"/>
                    <a:pt x="1287877" y="191681"/>
                    <a:pt x="1239617" y="170091"/>
                  </a:cubicBezTo>
                  <a:cubicBezTo>
                    <a:pt x="1223107" y="163741"/>
                    <a:pt x="1214217" y="151041"/>
                    <a:pt x="1212947" y="142151"/>
                  </a:cubicBezTo>
                  <a:cubicBezTo>
                    <a:pt x="1211677" y="135801"/>
                    <a:pt x="1214217" y="126911"/>
                    <a:pt x="1219297" y="123101"/>
                  </a:cubicBezTo>
                  <a:cubicBezTo>
                    <a:pt x="1224377" y="116751"/>
                    <a:pt x="1230727" y="114211"/>
                    <a:pt x="1244697" y="111671"/>
                  </a:cubicBezTo>
                  <a:cubicBezTo>
                    <a:pt x="1304387" y="102781"/>
                    <a:pt x="1677767" y="119291"/>
                    <a:pt x="1736187" y="153581"/>
                  </a:cubicBezTo>
                  <a:cubicBezTo>
                    <a:pt x="1752697" y="162471"/>
                    <a:pt x="1761587" y="176441"/>
                    <a:pt x="1760317" y="186601"/>
                  </a:cubicBezTo>
                  <a:cubicBezTo>
                    <a:pt x="1759047" y="198031"/>
                    <a:pt x="1747617" y="206921"/>
                    <a:pt x="1728567" y="214541"/>
                  </a:cubicBezTo>
                  <a:cubicBezTo>
                    <a:pt x="1651097" y="243751"/>
                    <a:pt x="1125317" y="251371"/>
                    <a:pt x="1065627" y="210731"/>
                  </a:cubicBezTo>
                  <a:cubicBezTo>
                    <a:pt x="1051657" y="200571"/>
                    <a:pt x="1047847" y="182791"/>
                    <a:pt x="1051657" y="172631"/>
                  </a:cubicBezTo>
                  <a:cubicBezTo>
                    <a:pt x="1054197" y="163741"/>
                    <a:pt x="1063087" y="158661"/>
                    <a:pt x="1079597" y="153581"/>
                  </a:cubicBezTo>
                  <a:cubicBezTo>
                    <a:pt x="1144367" y="133261"/>
                    <a:pt x="1541877" y="138341"/>
                    <a:pt x="1604107" y="153581"/>
                  </a:cubicBezTo>
                  <a:cubicBezTo>
                    <a:pt x="1618077" y="157391"/>
                    <a:pt x="1623157" y="159931"/>
                    <a:pt x="1628237" y="166281"/>
                  </a:cubicBezTo>
                  <a:cubicBezTo>
                    <a:pt x="1633317" y="171361"/>
                    <a:pt x="1635857" y="180251"/>
                    <a:pt x="1633317" y="186601"/>
                  </a:cubicBezTo>
                  <a:cubicBezTo>
                    <a:pt x="1630777" y="196761"/>
                    <a:pt x="1621887" y="206921"/>
                    <a:pt x="1604107" y="213271"/>
                  </a:cubicBezTo>
                  <a:cubicBezTo>
                    <a:pt x="1538067" y="238671"/>
                    <a:pt x="1219297" y="215811"/>
                    <a:pt x="1082137" y="209461"/>
                  </a:cubicBezTo>
                  <a:cubicBezTo>
                    <a:pt x="991967" y="205651"/>
                    <a:pt x="911957" y="203111"/>
                    <a:pt x="859887" y="192951"/>
                  </a:cubicBezTo>
                  <a:cubicBezTo>
                    <a:pt x="831947" y="186601"/>
                    <a:pt x="804007" y="182791"/>
                    <a:pt x="795117" y="171361"/>
                  </a:cubicBezTo>
                  <a:cubicBezTo>
                    <a:pt x="788767" y="163741"/>
                    <a:pt x="788767" y="149771"/>
                    <a:pt x="791307" y="142151"/>
                  </a:cubicBezTo>
                  <a:cubicBezTo>
                    <a:pt x="793847" y="134531"/>
                    <a:pt x="800197" y="128181"/>
                    <a:pt x="812897" y="123101"/>
                  </a:cubicBezTo>
                  <a:cubicBezTo>
                    <a:pt x="861157" y="104051"/>
                    <a:pt x="1120237" y="119291"/>
                    <a:pt x="1204057" y="121831"/>
                  </a:cubicBezTo>
                  <a:cubicBezTo>
                    <a:pt x="1243427" y="123101"/>
                    <a:pt x="1275177" y="116751"/>
                    <a:pt x="1290417" y="128181"/>
                  </a:cubicBezTo>
                  <a:cubicBezTo>
                    <a:pt x="1300577" y="135801"/>
                    <a:pt x="1305657" y="152311"/>
                    <a:pt x="1303117" y="162471"/>
                  </a:cubicBezTo>
                  <a:cubicBezTo>
                    <a:pt x="1300577" y="172631"/>
                    <a:pt x="1290417" y="180251"/>
                    <a:pt x="1276447" y="186601"/>
                  </a:cubicBezTo>
                  <a:cubicBezTo>
                    <a:pt x="1239617" y="203111"/>
                    <a:pt x="1149447" y="206921"/>
                    <a:pt x="1065627" y="212001"/>
                  </a:cubicBezTo>
                  <a:cubicBezTo>
                    <a:pt x="942437" y="218351"/>
                    <a:pt x="696057" y="215811"/>
                    <a:pt x="604617" y="206921"/>
                  </a:cubicBezTo>
                  <a:cubicBezTo>
                    <a:pt x="566517" y="203111"/>
                    <a:pt x="537307" y="201841"/>
                    <a:pt x="523337" y="190411"/>
                  </a:cubicBezTo>
                  <a:cubicBezTo>
                    <a:pt x="515717" y="184061"/>
                    <a:pt x="511907" y="172631"/>
                    <a:pt x="513177" y="165011"/>
                  </a:cubicBezTo>
                  <a:cubicBezTo>
                    <a:pt x="515717" y="156121"/>
                    <a:pt x="520797" y="145961"/>
                    <a:pt x="536037" y="139611"/>
                  </a:cubicBezTo>
                  <a:cubicBezTo>
                    <a:pt x="595727" y="112941"/>
                    <a:pt x="1005937" y="112941"/>
                    <a:pt x="1061817" y="142151"/>
                  </a:cubicBezTo>
                  <a:cubicBezTo>
                    <a:pt x="1075787" y="149771"/>
                    <a:pt x="1080867" y="162471"/>
                    <a:pt x="1080867" y="171361"/>
                  </a:cubicBezTo>
                  <a:cubicBezTo>
                    <a:pt x="1080867" y="180251"/>
                    <a:pt x="1074517" y="191681"/>
                    <a:pt x="1060547" y="199301"/>
                  </a:cubicBezTo>
                  <a:cubicBezTo>
                    <a:pt x="1024987" y="218351"/>
                    <a:pt x="904337" y="210731"/>
                    <a:pt x="812897" y="209461"/>
                  </a:cubicBezTo>
                  <a:cubicBezTo>
                    <a:pt x="697327" y="206921"/>
                    <a:pt x="472537" y="212001"/>
                    <a:pt x="423007" y="182791"/>
                  </a:cubicBezTo>
                  <a:cubicBezTo>
                    <a:pt x="406497" y="173901"/>
                    <a:pt x="398877" y="159931"/>
                    <a:pt x="398877" y="149771"/>
                  </a:cubicBezTo>
                  <a:cubicBezTo>
                    <a:pt x="400147" y="139611"/>
                    <a:pt x="407767" y="129451"/>
                    <a:pt x="423007" y="123101"/>
                  </a:cubicBezTo>
                  <a:cubicBezTo>
                    <a:pt x="478887" y="98971"/>
                    <a:pt x="839567" y="110401"/>
                    <a:pt x="891637" y="139611"/>
                  </a:cubicBezTo>
                  <a:cubicBezTo>
                    <a:pt x="905607" y="148501"/>
                    <a:pt x="910687" y="161201"/>
                    <a:pt x="910687" y="170091"/>
                  </a:cubicBezTo>
                  <a:cubicBezTo>
                    <a:pt x="910687" y="180251"/>
                    <a:pt x="901797" y="192951"/>
                    <a:pt x="889097" y="199301"/>
                  </a:cubicBezTo>
                  <a:cubicBezTo>
                    <a:pt x="859887" y="215811"/>
                    <a:pt x="783687" y="210731"/>
                    <a:pt x="718917" y="214541"/>
                  </a:cubicBezTo>
                  <a:cubicBezTo>
                    <a:pt x="632557" y="218351"/>
                    <a:pt x="458567" y="241211"/>
                    <a:pt x="415387" y="222161"/>
                  </a:cubicBezTo>
                  <a:cubicBezTo>
                    <a:pt x="400147" y="214541"/>
                    <a:pt x="391257" y="204381"/>
                    <a:pt x="389987" y="194221"/>
                  </a:cubicBezTo>
                  <a:cubicBezTo>
                    <a:pt x="388717" y="184061"/>
                    <a:pt x="393797" y="168821"/>
                    <a:pt x="407767" y="161201"/>
                  </a:cubicBezTo>
                  <a:cubicBezTo>
                    <a:pt x="445867" y="138341"/>
                    <a:pt x="670657" y="143421"/>
                    <a:pt x="713837" y="167551"/>
                  </a:cubicBezTo>
                  <a:cubicBezTo>
                    <a:pt x="729077" y="176441"/>
                    <a:pt x="737967" y="191681"/>
                    <a:pt x="736697" y="203111"/>
                  </a:cubicBezTo>
                  <a:cubicBezTo>
                    <a:pt x="735427" y="213271"/>
                    <a:pt x="721457" y="223431"/>
                    <a:pt x="703677" y="229781"/>
                  </a:cubicBezTo>
                  <a:cubicBezTo>
                    <a:pt x="657957" y="245021"/>
                    <a:pt x="489047" y="224701"/>
                    <a:pt x="421737" y="213271"/>
                  </a:cubicBezTo>
                  <a:cubicBezTo>
                    <a:pt x="382367" y="208191"/>
                    <a:pt x="363317" y="203111"/>
                    <a:pt x="332837" y="191681"/>
                  </a:cubicBezTo>
                  <a:cubicBezTo>
                    <a:pt x="296007" y="177711"/>
                    <a:pt x="231237" y="156121"/>
                    <a:pt x="215997" y="134531"/>
                  </a:cubicBezTo>
                  <a:cubicBezTo>
                    <a:pt x="208377" y="124371"/>
                    <a:pt x="208377" y="110401"/>
                    <a:pt x="212187" y="101511"/>
                  </a:cubicBezTo>
                  <a:cubicBezTo>
                    <a:pt x="215997" y="91351"/>
                    <a:pt x="223617" y="83731"/>
                    <a:pt x="237587" y="78651"/>
                  </a:cubicBezTo>
                  <a:cubicBezTo>
                    <a:pt x="271877" y="65951"/>
                    <a:pt x="411577" y="77381"/>
                    <a:pt x="444597" y="87541"/>
                  </a:cubicBezTo>
                  <a:cubicBezTo>
                    <a:pt x="456027" y="91351"/>
                    <a:pt x="462377" y="93891"/>
                    <a:pt x="467457" y="101511"/>
                  </a:cubicBezTo>
                  <a:cubicBezTo>
                    <a:pt x="472537" y="109131"/>
                    <a:pt x="476347" y="125641"/>
                    <a:pt x="472537" y="134531"/>
                  </a:cubicBezTo>
                  <a:cubicBezTo>
                    <a:pt x="469997" y="144691"/>
                    <a:pt x="462377" y="152311"/>
                    <a:pt x="448407" y="158661"/>
                  </a:cubicBezTo>
                  <a:cubicBezTo>
                    <a:pt x="412847" y="176441"/>
                    <a:pt x="219807" y="186601"/>
                    <a:pt x="219807" y="191681"/>
                  </a:cubicBezTo>
                  <a:cubicBezTo>
                    <a:pt x="219807" y="196761"/>
                    <a:pt x="367127" y="180251"/>
                    <a:pt x="396337" y="191681"/>
                  </a:cubicBezTo>
                  <a:cubicBezTo>
                    <a:pt x="407767" y="196761"/>
                    <a:pt x="411577" y="203111"/>
                    <a:pt x="415387" y="210731"/>
                  </a:cubicBezTo>
                  <a:cubicBezTo>
                    <a:pt x="419197" y="218351"/>
                    <a:pt x="420467" y="228511"/>
                    <a:pt x="417927" y="237401"/>
                  </a:cubicBezTo>
                  <a:cubicBezTo>
                    <a:pt x="415387" y="245021"/>
                    <a:pt x="409037" y="253911"/>
                    <a:pt x="401417" y="258991"/>
                  </a:cubicBezTo>
                  <a:cubicBezTo>
                    <a:pt x="395067" y="262801"/>
                    <a:pt x="387447" y="264071"/>
                    <a:pt x="376017" y="264071"/>
                  </a:cubicBezTo>
                  <a:cubicBezTo>
                    <a:pt x="349347" y="264071"/>
                    <a:pt x="292197" y="251371"/>
                    <a:pt x="251557" y="239941"/>
                  </a:cubicBezTo>
                  <a:cubicBezTo>
                    <a:pt x="212187" y="228511"/>
                    <a:pt x="158847" y="217081"/>
                    <a:pt x="138527" y="192951"/>
                  </a:cubicBezTo>
                  <a:cubicBezTo>
                    <a:pt x="123287" y="173901"/>
                    <a:pt x="120747" y="142151"/>
                    <a:pt x="123287" y="120561"/>
                  </a:cubicBezTo>
                  <a:cubicBezTo>
                    <a:pt x="124557" y="101511"/>
                    <a:pt x="133447" y="83731"/>
                    <a:pt x="144877" y="71031"/>
                  </a:cubicBezTo>
                  <a:cubicBezTo>
                    <a:pt x="157577" y="57061"/>
                    <a:pt x="176627" y="48171"/>
                    <a:pt x="196947" y="41821"/>
                  </a:cubicBezTo>
                  <a:cubicBezTo>
                    <a:pt x="223617" y="32931"/>
                    <a:pt x="254097" y="31661"/>
                    <a:pt x="293467" y="29121"/>
                  </a:cubicBezTo>
                  <a:cubicBezTo>
                    <a:pt x="355697" y="24041"/>
                    <a:pt x="510637" y="1181"/>
                    <a:pt x="538577" y="22771"/>
                  </a:cubicBezTo>
                  <a:cubicBezTo>
                    <a:pt x="550007" y="31661"/>
                    <a:pt x="551277" y="49441"/>
                    <a:pt x="547467" y="58331"/>
                  </a:cubicBezTo>
                  <a:cubicBezTo>
                    <a:pt x="543657" y="68491"/>
                    <a:pt x="534767" y="73571"/>
                    <a:pt x="516987" y="78651"/>
                  </a:cubicBezTo>
                  <a:cubicBezTo>
                    <a:pt x="454757" y="98971"/>
                    <a:pt x="99157" y="109131"/>
                    <a:pt x="36927" y="82461"/>
                  </a:cubicBezTo>
                  <a:cubicBezTo>
                    <a:pt x="17877" y="73571"/>
                    <a:pt x="6447" y="60871"/>
                    <a:pt x="6447" y="49441"/>
                  </a:cubicBezTo>
                  <a:cubicBezTo>
                    <a:pt x="6447" y="38011"/>
                    <a:pt x="19147" y="21501"/>
                    <a:pt x="35657" y="15151"/>
                  </a:cubicBezTo>
                  <a:cubicBezTo>
                    <a:pt x="63597" y="4991"/>
                    <a:pt x="138527" y="25311"/>
                    <a:pt x="179167" y="35471"/>
                  </a:cubicBezTo>
                  <a:cubicBezTo>
                    <a:pt x="209647" y="41821"/>
                    <a:pt x="232507" y="50711"/>
                    <a:pt x="256637" y="60871"/>
                  </a:cubicBezTo>
                  <a:cubicBezTo>
                    <a:pt x="276957" y="69761"/>
                    <a:pt x="309977" y="79921"/>
                    <a:pt x="313787" y="93891"/>
                  </a:cubicBezTo>
                  <a:cubicBezTo>
                    <a:pt x="317597" y="104051"/>
                    <a:pt x="292197" y="120561"/>
                    <a:pt x="297277" y="130721"/>
                  </a:cubicBezTo>
                  <a:cubicBezTo>
                    <a:pt x="307437" y="151041"/>
                    <a:pt x="430627" y="151041"/>
                    <a:pt x="450947" y="172631"/>
                  </a:cubicBezTo>
                  <a:cubicBezTo>
                    <a:pt x="461107" y="184061"/>
                    <a:pt x="463647" y="200571"/>
                    <a:pt x="461107" y="210731"/>
                  </a:cubicBezTo>
                  <a:cubicBezTo>
                    <a:pt x="457297" y="219621"/>
                    <a:pt x="449677" y="227241"/>
                    <a:pt x="436977" y="232321"/>
                  </a:cubicBezTo>
                  <a:cubicBezTo>
                    <a:pt x="406497" y="242481"/>
                    <a:pt x="292197" y="246291"/>
                    <a:pt x="261717" y="229781"/>
                  </a:cubicBezTo>
                  <a:cubicBezTo>
                    <a:pt x="247747" y="222161"/>
                    <a:pt x="236317" y="204381"/>
                    <a:pt x="238857" y="194221"/>
                  </a:cubicBezTo>
                  <a:cubicBezTo>
                    <a:pt x="240127" y="184061"/>
                    <a:pt x="251557" y="172631"/>
                    <a:pt x="270607" y="166281"/>
                  </a:cubicBezTo>
                  <a:cubicBezTo>
                    <a:pt x="342997" y="140881"/>
                    <a:pt x="793847" y="167551"/>
                    <a:pt x="853537" y="184061"/>
                  </a:cubicBezTo>
                  <a:cubicBezTo>
                    <a:pt x="864967" y="186601"/>
                    <a:pt x="868777" y="189141"/>
                    <a:pt x="872587" y="194221"/>
                  </a:cubicBezTo>
                  <a:cubicBezTo>
                    <a:pt x="877667" y="200571"/>
                    <a:pt x="881477" y="214541"/>
                    <a:pt x="878937" y="223431"/>
                  </a:cubicBezTo>
                  <a:cubicBezTo>
                    <a:pt x="877667" y="231051"/>
                    <a:pt x="870047" y="238671"/>
                    <a:pt x="859887" y="243751"/>
                  </a:cubicBezTo>
                  <a:cubicBezTo>
                    <a:pt x="838297" y="255181"/>
                    <a:pt x="793847" y="255181"/>
                    <a:pt x="741777" y="257721"/>
                  </a:cubicBezTo>
                  <a:cubicBezTo>
                    <a:pt x="638907" y="264071"/>
                    <a:pt x="336647" y="288201"/>
                    <a:pt x="280767" y="258991"/>
                  </a:cubicBezTo>
                  <a:cubicBezTo>
                    <a:pt x="265527" y="250101"/>
                    <a:pt x="256637" y="234861"/>
                    <a:pt x="257907" y="224701"/>
                  </a:cubicBezTo>
                  <a:cubicBezTo>
                    <a:pt x="259177" y="214541"/>
                    <a:pt x="269337" y="205651"/>
                    <a:pt x="288387" y="198031"/>
                  </a:cubicBezTo>
                  <a:cubicBezTo>
                    <a:pt x="370937" y="168821"/>
                    <a:pt x="962757" y="205651"/>
                    <a:pt x="1032607" y="219621"/>
                  </a:cubicBezTo>
                  <a:cubicBezTo>
                    <a:pt x="1045307" y="222161"/>
                    <a:pt x="1049117" y="222161"/>
                    <a:pt x="1054197" y="227241"/>
                  </a:cubicBezTo>
                  <a:cubicBezTo>
                    <a:pt x="1059277" y="233591"/>
                    <a:pt x="1064357" y="245021"/>
                    <a:pt x="1064357" y="253911"/>
                  </a:cubicBezTo>
                  <a:cubicBezTo>
                    <a:pt x="1063087" y="262801"/>
                    <a:pt x="1055467" y="271691"/>
                    <a:pt x="1047847" y="278041"/>
                  </a:cubicBezTo>
                  <a:cubicBezTo>
                    <a:pt x="1037687" y="284391"/>
                    <a:pt x="1030067" y="285661"/>
                    <a:pt x="1009747" y="288201"/>
                  </a:cubicBezTo>
                  <a:cubicBezTo>
                    <a:pt x="924657" y="300901"/>
                    <a:pt x="403957" y="302171"/>
                    <a:pt x="339187" y="289471"/>
                  </a:cubicBezTo>
                  <a:cubicBezTo>
                    <a:pt x="327757" y="286931"/>
                    <a:pt x="323947" y="286931"/>
                    <a:pt x="320137" y="281851"/>
                  </a:cubicBezTo>
                  <a:cubicBezTo>
                    <a:pt x="315057" y="275501"/>
                    <a:pt x="308707" y="262801"/>
                    <a:pt x="311247" y="255181"/>
                  </a:cubicBezTo>
                  <a:cubicBezTo>
                    <a:pt x="313787" y="245021"/>
                    <a:pt x="323947" y="236131"/>
                    <a:pt x="341727" y="229781"/>
                  </a:cubicBezTo>
                  <a:cubicBezTo>
                    <a:pt x="398877" y="212001"/>
                    <a:pt x="635097" y="255181"/>
                    <a:pt x="749397" y="258991"/>
                  </a:cubicBezTo>
                  <a:cubicBezTo>
                    <a:pt x="831947" y="261531"/>
                    <a:pt x="928467" y="245021"/>
                    <a:pt x="962757" y="257721"/>
                  </a:cubicBezTo>
                  <a:cubicBezTo>
                    <a:pt x="975457" y="262801"/>
                    <a:pt x="981807" y="269151"/>
                    <a:pt x="984347" y="278041"/>
                  </a:cubicBezTo>
                  <a:cubicBezTo>
                    <a:pt x="986887" y="286931"/>
                    <a:pt x="988157" y="303441"/>
                    <a:pt x="975457" y="313601"/>
                  </a:cubicBezTo>
                  <a:cubicBezTo>
                    <a:pt x="920847" y="356781"/>
                    <a:pt x="339187" y="354241"/>
                    <a:pt x="255367" y="322491"/>
                  </a:cubicBezTo>
                  <a:cubicBezTo>
                    <a:pt x="235047" y="314871"/>
                    <a:pt x="223617" y="304711"/>
                    <a:pt x="222347" y="293281"/>
                  </a:cubicBezTo>
                  <a:cubicBezTo>
                    <a:pt x="221077" y="281851"/>
                    <a:pt x="231237" y="265341"/>
                    <a:pt x="247747" y="256451"/>
                  </a:cubicBezTo>
                  <a:cubicBezTo>
                    <a:pt x="289657" y="234861"/>
                    <a:pt x="491587" y="233591"/>
                    <a:pt x="532227" y="256451"/>
                  </a:cubicBezTo>
                  <a:cubicBezTo>
                    <a:pt x="548737" y="265341"/>
                    <a:pt x="556357" y="283121"/>
                    <a:pt x="556357" y="293281"/>
                  </a:cubicBezTo>
                  <a:cubicBezTo>
                    <a:pt x="555087" y="303441"/>
                    <a:pt x="544927" y="314871"/>
                    <a:pt x="529687" y="321221"/>
                  </a:cubicBezTo>
                  <a:cubicBezTo>
                    <a:pt x="492857" y="335191"/>
                    <a:pt x="370937" y="316141"/>
                    <a:pt x="308707" y="312331"/>
                  </a:cubicBezTo>
                  <a:cubicBezTo>
                    <a:pt x="262987" y="308521"/>
                    <a:pt x="231237" y="305981"/>
                    <a:pt x="189327" y="298361"/>
                  </a:cubicBezTo>
                  <a:cubicBezTo>
                    <a:pt x="142337" y="289471"/>
                    <a:pt x="63597" y="279311"/>
                    <a:pt x="42007" y="258991"/>
                  </a:cubicBezTo>
                  <a:cubicBezTo>
                    <a:pt x="30577" y="248831"/>
                    <a:pt x="26767" y="236131"/>
                    <a:pt x="28037" y="224701"/>
                  </a:cubicBezTo>
                  <a:cubicBezTo>
                    <a:pt x="28037" y="213271"/>
                    <a:pt x="35657" y="200571"/>
                    <a:pt x="48357" y="194221"/>
                  </a:cubicBezTo>
                  <a:cubicBezTo>
                    <a:pt x="68677" y="181521"/>
                    <a:pt x="137257" y="175171"/>
                    <a:pt x="161387" y="184061"/>
                  </a:cubicBezTo>
                  <a:cubicBezTo>
                    <a:pt x="176627" y="190411"/>
                    <a:pt x="188057" y="206921"/>
                    <a:pt x="190597" y="217081"/>
                  </a:cubicBezTo>
                  <a:cubicBezTo>
                    <a:pt x="193137" y="225971"/>
                    <a:pt x="188057" y="237401"/>
                    <a:pt x="184247" y="245021"/>
                  </a:cubicBezTo>
                  <a:cubicBezTo>
                    <a:pt x="179167" y="251371"/>
                    <a:pt x="172817" y="257721"/>
                    <a:pt x="161387" y="260261"/>
                  </a:cubicBezTo>
                  <a:cubicBezTo>
                    <a:pt x="134717" y="266611"/>
                    <a:pt x="52167" y="262801"/>
                    <a:pt x="25497" y="248831"/>
                  </a:cubicBezTo>
                  <a:cubicBezTo>
                    <a:pt x="11527" y="239941"/>
                    <a:pt x="97" y="225971"/>
                    <a:pt x="97" y="213271"/>
                  </a:cubicBezTo>
                  <a:cubicBezTo>
                    <a:pt x="-1173" y="201841"/>
                    <a:pt x="10257" y="186601"/>
                    <a:pt x="22957" y="177711"/>
                  </a:cubicBezTo>
                  <a:cubicBezTo>
                    <a:pt x="39467" y="166281"/>
                    <a:pt x="66137" y="162471"/>
                    <a:pt x="96617" y="161201"/>
                  </a:cubicBezTo>
                  <a:cubicBezTo>
                    <a:pt x="144877" y="157391"/>
                    <a:pt x="204567" y="175171"/>
                    <a:pt x="285847" y="177711"/>
                  </a:cubicBezTo>
                  <a:cubicBezTo>
                    <a:pt x="428087" y="184061"/>
                    <a:pt x="809087" y="140881"/>
                    <a:pt x="881477" y="167551"/>
                  </a:cubicBezTo>
                  <a:cubicBezTo>
                    <a:pt x="900527" y="175171"/>
                    <a:pt x="910687" y="184061"/>
                    <a:pt x="911957" y="194221"/>
                  </a:cubicBezTo>
                  <a:cubicBezTo>
                    <a:pt x="913227" y="204381"/>
                    <a:pt x="905607" y="219621"/>
                    <a:pt x="889097" y="228511"/>
                  </a:cubicBezTo>
                  <a:cubicBezTo>
                    <a:pt x="833217" y="257721"/>
                    <a:pt x="485237" y="255181"/>
                    <a:pt x="425547" y="229781"/>
                  </a:cubicBezTo>
                  <a:cubicBezTo>
                    <a:pt x="407767" y="223431"/>
                    <a:pt x="400147" y="210731"/>
                    <a:pt x="397607" y="201841"/>
                  </a:cubicBezTo>
                  <a:cubicBezTo>
                    <a:pt x="396337" y="194221"/>
                    <a:pt x="400147" y="186601"/>
                    <a:pt x="403957" y="180251"/>
                  </a:cubicBezTo>
                  <a:cubicBezTo>
                    <a:pt x="410307" y="175171"/>
                    <a:pt x="415387" y="172631"/>
                    <a:pt x="430627" y="170091"/>
                  </a:cubicBezTo>
                  <a:cubicBezTo>
                    <a:pt x="495397" y="158661"/>
                    <a:pt x="802737" y="206921"/>
                    <a:pt x="983077" y="214541"/>
                  </a:cubicBezTo>
                  <a:cubicBezTo>
                    <a:pt x="1155797" y="222161"/>
                    <a:pt x="1371697" y="210731"/>
                    <a:pt x="1491077" y="217081"/>
                  </a:cubicBezTo>
                  <a:cubicBezTo>
                    <a:pt x="1557117" y="220891"/>
                    <a:pt x="1619347" y="215811"/>
                    <a:pt x="1643477" y="232321"/>
                  </a:cubicBezTo>
                  <a:cubicBezTo>
                    <a:pt x="1654907" y="239941"/>
                    <a:pt x="1659987" y="253911"/>
                    <a:pt x="1659987" y="262801"/>
                  </a:cubicBezTo>
                  <a:cubicBezTo>
                    <a:pt x="1658717" y="271691"/>
                    <a:pt x="1652367" y="281851"/>
                    <a:pt x="1637127" y="288201"/>
                  </a:cubicBezTo>
                  <a:cubicBezTo>
                    <a:pt x="1572357" y="316141"/>
                    <a:pt x="1085947" y="308521"/>
                    <a:pt x="1024987" y="275501"/>
                  </a:cubicBezTo>
                  <a:cubicBezTo>
                    <a:pt x="1011017" y="266611"/>
                    <a:pt x="1005937" y="255181"/>
                    <a:pt x="1005937" y="246291"/>
                  </a:cubicBezTo>
                  <a:cubicBezTo>
                    <a:pt x="1007207" y="236131"/>
                    <a:pt x="1019907" y="220891"/>
                    <a:pt x="1033877" y="215811"/>
                  </a:cubicBezTo>
                  <a:cubicBezTo>
                    <a:pt x="1056737" y="208191"/>
                    <a:pt x="1091027" y="227241"/>
                    <a:pt x="1139287" y="229781"/>
                  </a:cubicBezTo>
                  <a:cubicBezTo>
                    <a:pt x="1245967" y="237401"/>
                    <a:pt x="1585057" y="204381"/>
                    <a:pt x="1649827" y="228511"/>
                  </a:cubicBezTo>
                  <a:cubicBezTo>
                    <a:pt x="1667607" y="236131"/>
                    <a:pt x="1677767" y="246291"/>
                    <a:pt x="1680307" y="255181"/>
                  </a:cubicBezTo>
                  <a:cubicBezTo>
                    <a:pt x="1681577" y="264071"/>
                    <a:pt x="1675227" y="275501"/>
                    <a:pt x="1670147" y="281851"/>
                  </a:cubicBezTo>
                  <a:cubicBezTo>
                    <a:pt x="1665067" y="285661"/>
                    <a:pt x="1661257" y="286931"/>
                    <a:pt x="1649827" y="289471"/>
                  </a:cubicBezTo>
                  <a:cubicBezTo>
                    <a:pt x="1581247" y="300901"/>
                    <a:pt x="999587" y="312331"/>
                    <a:pt x="927197" y="280581"/>
                  </a:cubicBezTo>
                  <a:cubicBezTo>
                    <a:pt x="911957" y="274231"/>
                    <a:pt x="905607" y="265341"/>
                    <a:pt x="904337" y="256451"/>
                  </a:cubicBezTo>
                  <a:cubicBezTo>
                    <a:pt x="903067" y="246291"/>
                    <a:pt x="909417" y="231051"/>
                    <a:pt x="923387" y="222161"/>
                  </a:cubicBezTo>
                  <a:cubicBezTo>
                    <a:pt x="957677" y="199301"/>
                    <a:pt x="1068167" y="204381"/>
                    <a:pt x="1167227" y="199301"/>
                  </a:cubicBezTo>
                  <a:cubicBezTo>
                    <a:pt x="1323437" y="191681"/>
                    <a:pt x="1693007" y="170091"/>
                    <a:pt x="1765397" y="198031"/>
                  </a:cubicBezTo>
                  <a:cubicBezTo>
                    <a:pt x="1784447" y="204381"/>
                    <a:pt x="1795877" y="214541"/>
                    <a:pt x="1797147" y="224701"/>
                  </a:cubicBezTo>
                  <a:cubicBezTo>
                    <a:pt x="1798417" y="234861"/>
                    <a:pt x="1789527" y="250101"/>
                    <a:pt x="1773017" y="258991"/>
                  </a:cubicBezTo>
                  <a:cubicBezTo>
                    <a:pt x="1717137" y="288201"/>
                    <a:pt x="1351377" y="290741"/>
                    <a:pt x="1301847" y="256451"/>
                  </a:cubicBezTo>
                  <a:cubicBezTo>
                    <a:pt x="1287877" y="246291"/>
                    <a:pt x="1284067" y="227241"/>
                    <a:pt x="1287877" y="217081"/>
                  </a:cubicBezTo>
                  <a:cubicBezTo>
                    <a:pt x="1290417" y="208191"/>
                    <a:pt x="1300577" y="201841"/>
                    <a:pt x="1317087" y="196761"/>
                  </a:cubicBezTo>
                  <a:cubicBezTo>
                    <a:pt x="1378047" y="178981"/>
                    <a:pt x="1638397" y="196761"/>
                    <a:pt x="1766667" y="203111"/>
                  </a:cubicBezTo>
                  <a:cubicBezTo>
                    <a:pt x="1861917" y="206921"/>
                    <a:pt x="1957167" y="208191"/>
                    <a:pt x="2014317" y="223431"/>
                  </a:cubicBezTo>
                  <a:cubicBezTo>
                    <a:pt x="2046067" y="231051"/>
                    <a:pt x="2066387" y="252641"/>
                    <a:pt x="2086707" y="256451"/>
                  </a:cubicBezTo>
                  <a:cubicBezTo>
                    <a:pt x="2098137" y="257721"/>
                    <a:pt x="2108297" y="250101"/>
                    <a:pt x="2117187" y="253911"/>
                  </a:cubicBezTo>
                  <a:cubicBezTo>
                    <a:pt x="2124807" y="257721"/>
                    <a:pt x="2134967" y="269151"/>
                    <a:pt x="2136237" y="278041"/>
                  </a:cubicBezTo>
                  <a:cubicBezTo>
                    <a:pt x="2137507" y="286931"/>
                    <a:pt x="2133697" y="298361"/>
                    <a:pt x="2127347" y="307251"/>
                  </a:cubicBezTo>
                  <a:cubicBezTo>
                    <a:pt x="2118457" y="319951"/>
                    <a:pt x="2098137" y="333921"/>
                    <a:pt x="2081627" y="341541"/>
                  </a:cubicBezTo>
                  <a:cubicBezTo>
                    <a:pt x="2065117" y="347891"/>
                    <a:pt x="2051147" y="347891"/>
                    <a:pt x="2027017" y="349161"/>
                  </a:cubicBezTo>
                  <a:cubicBezTo>
                    <a:pt x="1985107" y="351701"/>
                    <a:pt x="1874617" y="350431"/>
                    <a:pt x="1844137" y="337731"/>
                  </a:cubicBezTo>
                  <a:cubicBezTo>
                    <a:pt x="1832707" y="332651"/>
                    <a:pt x="1826357" y="326301"/>
                    <a:pt x="1823817" y="317411"/>
                  </a:cubicBezTo>
                  <a:cubicBezTo>
                    <a:pt x="1821277" y="309791"/>
                    <a:pt x="1820007" y="298361"/>
                    <a:pt x="1827627" y="289471"/>
                  </a:cubicBezTo>
                  <a:cubicBezTo>
                    <a:pt x="1850487" y="265341"/>
                    <a:pt x="1993997" y="234861"/>
                    <a:pt x="2046067" y="228511"/>
                  </a:cubicBezTo>
                  <a:cubicBezTo>
                    <a:pt x="2074007" y="224701"/>
                    <a:pt x="2096867" y="220891"/>
                    <a:pt x="2112107" y="229781"/>
                  </a:cubicBezTo>
                  <a:cubicBezTo>
                    <a:pt x="2123537" y="236131"/>
                    <a:pt x="2134967" y="252641"/>
                    <a:pt x="2134967" y="262801"/>
                  </a:cubicBezTo>
                  <a:cubicBezTo>
                    <a:pt x="2133697" y="271691"/>
                    <a:pt x="2126077" y="281851"/>
                    <a:pt x="2112107" y="288201"/>
                  </a:cubicBezTo>
                  <a:cubicBezTo>
                    <a:pt x="2070197" y="305981"/>
                    <a:pt x="1916527" y="290741"/>
                    <a:pt x="1825087" y="284391"/>
                  </a:cubicBezTo>
                  <a:cubicBezTo>
                    <a:pt x="1737457" y="278041"/>
                    <a:pt x="1607917" y="270421"/>
                    <a:pt x="1571087" y="252641"/>
                  </a:cubicBezTo>
                  <a:cubicBezTo>
                    <a:pt x="1559657" y="247561"/>
                    <a:pt x="1554577" y="241211"/>
                    <a:pt x="1552037" y="233591"/>
                  </a:cubicBezTo>
                  <a:cubicBezTo>
                    <a:pt x="1549497" y="227241"/>
                    <a:pt x="1549497" y="218351"/>
                    <a:pt x="1553307" y="212001"/>
                  </a:cubicBezTo>
                  <a:cubicBezTo>
                    <a:pt x="1555847" y="205651"/>
                    <a:pt x="1562197" y="200571"/>
                    <a:pt x="1574897" y="194221"/>
                  </a:cubicBezTo>
                  <a:cubicBezTo>
                    <a:pt x="1607917" y="180251"/>
                    <a:pt x="1708247" y="171361"/>
                    <a:pt x="1789527" y="161201"/>
                  </a:cubicBezTo>
                  <a:cubicBezTo>
                    <a:pt x="1894937" y="147231"/>
                    <a:pt x="2114647" y="105321"/>
                    <a:pt x="2154017" y="125641"/>
                  </a:cubicBezTo>
                  <a:cubicBezTo>
                    <a:pt x="2165447" y="131991"/>
                    <a:pt x="2167987" y="140881"/>
                    <a:pt x="2169257" y="149771"/>
                  </a:cubicBezTo>
                  <a:cubicBezTo>
                    <a:pt x="2169257" y="157391"/>
                    <a:pt x="2165447" y="168821"/>
                    <a:pt x="2157827" y="175171"/>
                  </a:cubicBezTo>
                  <a:cubicBezTo>
                    <a:pt x="2142587" y="184061"/>
                    <a:pt x="2113377" y="178981"/>
                    <a:pt x="2074007" y="178981"/>
                  </a:cubicBezTo>
                  <a:cubicBezTo>
                    <a:pt x="1988917" y="177711"/>
                    <a:pt x="1708247" y="173901"/>
                    <a:pt x="1657447" y="152311"/>
                  </a:cubicBezTo>
                  <a:cubicBezTo>
                    <a:pt x="1644747" y="147231"/>
                    <a:pt x="1638397" y="142151"/>
                    <a:pt x="1635857" y="133261"/>
                  </a:cubicBezTo>
                  <a:cubicBezTo>
                    <a:pt x="1633317" y="124371"/>
                    <a:pt x="1633317" y="109131"/>
                    <a:pt x="1644747" y="100241"/>
                  </a:cubicBezTo>
                  <a:cubicBezTo>
                    <a:pt x="1694277" y="60871"/>
                    <a:pt x="2220057" y="67221"/>
                    <a:pt x="2281017" y="102781"/>
                  </a:cubicBezTo>
                  <a:cubicBezTo>
                    <a:pt x="2294987" y="111671"/>
                    <a:pt x="2298797" y="125641"/>
                    <a:pt x="2298797" y="134531"/>
                  </a:cubicBezTo>
                  <a:cubicBezTo>
                    <a:pt x="2297527" y="144691"/>
                    <a:pt x="2292447" y="152311"/>
                    <a:pt x="2282287" y="159931"/>
                  </a:cubicBezTo>
                  <a:cubicBezTo>
                    <a:pt x="2254347" y="181521"/>
                    <a:pt x="2147667" y="213271"/>
                    <a:pt x="2091787" y="227241"/>
                  </a:cubicBezTo>
                  <a:cubicBezTo>
                    <a:pt x="2048607" y="238671"/>
                    <a:pt x="2019397" y="241211"/>
                    <a:pt x="1977487" y="247561"/>
                  </a:cubicBezTo>
                  <a:cubicBezTo>
                    <a:pt x="1925417" y="256451"/>
                    <a:pt x="1868267" y="270421"/>
                    <a:pt x="1807307" y="275501"/>
                  </a:cubicBezTo>
                  <a:cubicBezTo>
                    <a:pt x="1734917" y="280581"/>
                    <a:pt x="1614267" y="288201"/>
                    <a:pt x="1573627" y="275501"/>
                  </a:cubicBezTo>
                  <a:cubicBezTo>
                    <a:pt x="1557117" y="271691"/>
                    <a:pt x="1546957" y="264071"/>
                    <a:pt x="1543147" y="255181"/>
                  </a:cubicBezTo>
                  <a:cubicBezTo>
                    <a:pt x="1540607" y="246291"/>
                    <a:pt x="1540607" y="229781"/>
                    <a:pt x="1552037" y="219621"/>
                  </a:cubicBezTo>
                  <a:cubicBezTo>
                    <a:pt x="1600297" y="181521"/>
                    <a:pt x="2047337" y="176441"/>
                    <a:pt x="2119727" y="203111"/>
                  </a:cubicBezTo>
                  <a:cubicBezTo>
                    <a:pt x="2140047" y="210731"/>
                    <a:pt x="2150207" y="223431"/>
                    <a:pt x="2152747" y="233591"/>
                  </a:cubicBezTo>
                  <a:cubicBezTo>
                    <a:pt x="2155287" y="241211"/>
                    <a:pt x="2152747" y="251371"/>
                    <a:pt x="2147667" y="257721"/>
                  </a:cubicBezTo>
                  <a:cubicBezTo>
                    <a:pt x="2141317" y="264071"/>
                    <a:pt x="2132427" y="269151"/>
                    <a:pt x="2118457" y="271691"/>
                  </a:cubicBezTo>
                  <a:cubicBezTo>
                    <a:pt x="2082897" y="278041"/>
                    <a:pt x="2001617" y="251371"/>
                    <a:pt x="1922877" y="243751"/>
                  </a:cubicBezTo>
                  <a:cubicBezTo>
                    <a:pt x="1808577" y="234861"/>
                    <a:pt x="1552037" y="261531"/>
                    <a:pt x="1497427" y="232321"/>
                  </a:cubicBezTo>
                  <a:cubicBezTo>
                    <a:pt x="1478377" y="222161"/>
                    <a:pt x="1470757" y="205651"/>
                    <a:pt x="1470757" y="194221"/>
                  </a:cubicBezTo>
                  <a:cubicBezTo>
                    <a:pt x="1472027" y="184061"/>
                    <a:pt x="1480917" y="172631"/>
                    <a:pt x="1497427" y="165011"/>
                  </a:cubicBezTo>
                  <a:cubicBezTo>
                    <a:pt x="1552037" y="139611"/>
                    <a:pt x="1859377" y="138341"/>
                    <a:pt x="1921607" y="161201"/>
                  </a:cubicBezTo>
                  <a:cubicBezTo>
                    <a:pt x="1943197" y="170091"/>
                    <a:pt x="1955897" y="181521"/>
                    <a:pt x="1958437" y="194221"/>
                  </a:cubicBezTo>
                  <a:cubicBezTo>
                    <a:pt x="1960977" y="205651"/>
                    <a:pt x="1953357" y="222161"/>
                    <a:pt x="1939387" y="231051"/>
                  </a:cubicBezTo>
                  <a:cubicBezTo>
                    <a:pt x="1897477" y="256451"/>
                    <a:pt x="1663797" y="258991"/>
                    <a:pt x="1616807" y="233591"/>
                  </a:cubicBezTo>
                  <a:cubicBezTo>
                    <a:pt x="1599027" y="224701"/>
                    <a:pt x="1587597" y="205651"/>
                    <a:pt x="1588867" y="194221"/>
                  </a:cubicBezTo>
                  <a:cubicBezTo>
                    <a:pt x="1590137" y="181521"/>
                    <a:pt x="1625697" y="162471"/>
                    <a:pt x="1625697" y="162471"/>
                  </a:cubicBezTo>
                </a:path>
              </a:pathLst>
            </a:custGeom>
            <a:solidFill>
              <a:srgbClr val="FFFFFF"/>
            </a:solidFill>
            <a:ln cap="sq">
              <a:noFill/>
              <a:prstDash val="solid"/>
              <a:miter/>
            </a:ln>
          </p:spPr>
          <p:txBody>
            <a:bodyPr/>
            <a:lstStyle/>
            <a:p>
              <a:endParaRPr lang="en-GB"/>
            </a:p>
          </p:txBody>
        </p:sp>
      </p:grpSp>
      <p:graphicFrame>
        <p:nvGraphicFramePr>
          <p:cNvPr id="7" name="Object 7"/>
          <p:cNvGraphicFramePr/>
          <p:nvPr/>
        </p:nvGraphicFramePr>
        <p:xfrm>
          <a:off x="1213238" y="2542125"/>
          <a:ext cx="8524875" cy="2906207"/>
        </p:xfrm>
        <a:graphic>
          <a:graphicData uri="http://schemas.openxmlformats.org/presentationml/2006/ole">
            <mc:AlternateContent xmlns:mc="http://schemas.openxmlformats.org/markup-compatibility/2006">
              <mc:Choice xmlns:v="urn:schemas-microsoft-com:vml" Requires="v">
                <p:oleObj name="Worksheet" r:id="rId3" imgW="10223500" imgH="4610100" progId="Excel.Sheet.12">
                  <p:embed/>
                </p:oleObj>
              </mc:Choice>
              <mc:Fallback>
                <p:oleObj name="Worksheet" r:id="rId3" imgW="10223500" imgH="4610100" progId="Excel.Sheet.12">
                  <p:embed/>
                  <p:pic>
                    <p:nvPicPr>
                      <p:cNvPr id="0" name=""/>
                      <p:cNvPicPr/>
                      <p:nvPr/>
                    </p:nvPicPr>
                    <p:blipFill>
                      <a:blip r:embed="rId4"/>
                      <a:stretch>
                        <a:fillRect/>
                      </a:stretch>
                    </p:blipFill>
                    <p:spPr>
                      <a:xfrm>
                        <a:off x="1213238" y="2542125"/>
                        <a:ext cx="8524875" cy="2906207"/>
                      </a:xfrm>
                      <a:prstGeom prst="rect">
                        <a:avLst/>
                      </a:prstGeom>
                    </p:spPr>
                  </p:pic>
                </p:oleObj>
              </mc:Fallback>
            </mc:AlternateContent>
          </a:graphicData>
        </a:graphic>
      </p:graphicFrame>
      <p:sp>
        <p:nvSpPr>
          <p:cNvPr id="8" name="TextBox 8"/>
          <p:cNvSpPr txBox="1"/>
          <p:nvPr/>
        </p:nvSpPr>
        <p:spPr>
          <a:xfrm>
            <a:off x="430465" y="329660"/>
            <a:ext cx="9723956" cy="1276350"/>
          </a:xfrm>
          <a:prstGeom prst="rect">
            <a:avLst/>
          </a:prstGeom>
        </p:spPr>
        <p:txBody>
          <a:bodyPr lIns="0" tIns="0" rIns="0" bIns="0" rtlCol="0" anchor="t">
            <a:spAutoFit/>
          </a:bodyPr>
          <a:lstStyle/>
          <a:p>
            <a:pPr algn="l">
              <a:lnSpc>
                <a:spcPts val="3359"/>
              </a:lnSpc>
            </a:pPr>
            <a:r>
              <a:rPr lang="en-US" sz="2799">
                <a:solidFill>
                  <a:srgbClr val="FFFFFF"/>
                </a:solidFill>
                <a:latin typeface="Arimo"/>
                <a:ea typeface="Arimo"/>
                <a:cs typeface="Arimo"/>
                <a:sym typeface="Arimo"/>
              </a:rPr>
              <a:t>DenseNet: Optimized Training Execution (The Final Model)</a:t>
            </a:r>
          </a:p>
          <a:p>
            <a:pPr algn="l">
              <a:lnSpc>
                <a:spcPts val="3359"/>
              </a:lnSpc>
            </a:pPr>
            <a:endParaRPr lang="en-US" sz="2799">
              <a:solidFill>
                <a:srgbClr val="FFFFFF"/>
              </a:solidFill>
              <a:latin typeface="Arimo"/>
              <a:ea typeface="Arimo"/>
              <a:cs typeface="Arimo"/>
              <a:sym typeface="Arimo"/>
            </a:endParaRPr>
          </a:p>
          <a:p>
            <a:pPr algn="l">
              <a:lnSpc>
                <a:spcPts val="3359"/>
              </a:lnSpc>
            </a:pPr>
            <a:endParaRPr lang="en-US" sz="2799">
              <a:solidFill>
                <a:srgbClr val="FFFFFF"/>
              </a:solidFill>
              <a:latin typeface="Arimo"/>
              <a:ea typeface="Arimo"/>
              <a:cs typeface="Arimo"/>
              <a:sym typeface="Arimo"/>
            </a:endParaRPr>
          </a:p>
        </p:txBody>
      </p:sp>
      <p:sp>
        <p:nvSpPr>
          <p:cNvPr id="9" name="TextBox 9"/>
          <p:cNvSpPr txBox="1"/>
          <p:nvPr/>
        </p:nvSpPr>
        <p:spPr>
          <a:xfrm>
            <a:off x="572597" y="6364896"/>
            <a:ext cx="2888788" cy="228584"/>
          </a:xfrm>
          <a:prstGeom prst="rect">
            <a:avLst/>
          </a:prstGeom>
        </p:spPr>
        <p:txBody>
          <a:bodyPr lIns="0" tIns="0" rIns="0" bIns="0" rtlCol="0" anchor="t">
            <a:spAutoFit/>
          </a:bodyPr>
          <a:lstStyle/>
          <a:p>
            <a:pPr algn="l">
              <a:lnSpc>
                <a:spcPts val="1560"/>
              </a:lnSpc>
            </a:pPr>
            <a:r>
              <a:rPr lang="en-US" sz="1300">
                <a:solidFill>
                  <a:srgbClr val="242424"/>
                </a:solidFill>
                <a:latin typeface="Arial MT Pro"/>
                <a:ea typeface="Arial MT Pro"/>
                <a:cs typeface="Arial MT Pro"/>
                <a:sym typeface="Arial MT Pro"/>
              </a:rPr>
              <a:t>Samsung Innovation Campus</a:t>
            </a:r>
          </a:p>
        </p:txBody>
      </p:sp>
      <p:sp>
        <p:nvSpPr>
          <p:cNvPr id="10" name="TextBox 10"/>
          <p:cNvSpPr txBox="1"/>
          <p:nvPr/>
        </p:nvSpPr>
        <p:spPr>
          <a:xfrm>
            <a:off x="430465" y="4933730"/>
            <a:ext cx="8735278" cy="1324584"/>
          </a:xfrm>
          <a:prstGeom prst="rect">
            <a:avLst/>
          </a:prstGeom>
        </p:spPr>
        <p:txBody>
          <a:bodyPr lIns="0" tIns="0" rIns="0" bIns="0" rtlCol="0" anchor="t">
            <a:spAutoFit/>
          </a:bodyPr>
          <a:lstStyle/>
          <a:p>
            <a:pPr algn="ctr">
              <a:lnSpc>
                <a:spcPts val="2616"/>
              </a:lnSpc>
              <a:spcBef>
                <a:spcPct val="0"/>
              </a:spcBef>
            </a:pPr>
            <a:r>
              <a:rPr lang="en-US" sz="2180">
                <a:solidFill>
                  <a:srgbClr val="000000"/>
                </a:solidFill>
                <a:latin typeface="Arimo"/>
                <a:ea typeface="Arimo"/>
                <a:cs typeface="Arimo"/>
                <a:sym typeface="Arimo"/>
              </a:rPr>
              <a:t>Critical Observation: Achieving 100% Recall on the smallest class (Mild Dementia) is highly unrealistic. This suggests the model has memorized specific features unique to the test data, indicating data leakage or severe overfitting, not robust generalization.</a:t>
            </a:r>
          </a:p>
        </p:txBody>
      </p:sp>
      <p:sp>
        <p:nvSpPr>
          <p:cNvPr id="11" name="TextBox 11"/>
          <p:cNvSpPr txBox="1"/>
          <p:nvPr/>
        </p:nvSpPr>
        <p:spPr>
          <a:xfrm>
            <a:off x="384462" y="1220717"/>
            <a:ext cx="8954569" cy="1198160"/>
          </a:xfrm>
          <a:prstGeom prst="rect">
            <a:avLst/>
          </a:prstGeom>
        </p:spPr>
        <p:txBody>
          <a:bodyPr lIns="0" tIns="0" rIns="0" bIns="0" rtlCol="0" anchor="t">
            <a:spAutoFit/>
          </a:bodyPr>
          <a:lstStyle/>
          <a:p>
            <a:pPr algn="ctr">
              <a:lnSpc>
                <a:spcPts val="3151"/>
              </a:lnSpc>
              <a:spcBef>
                <a:spcPct val="0"/>
              </a:spcBef>
            </a:pPr>
            <a:r>
              <a:rPr lang="en-US" sz="2625">
                <a:solidFill>
                  <a:srgbClr val="000000"/>
                </a:solidFill>
                <a:latin typeface="Arimo"/>
                <a:ea typeface="Arimo"/>
                <a:cs typeface="Arimo"/>
                <a:sym typeface="Arimo"/>
              </a:rPr>
              <a:t>The DenseNet model achieved suspicious performance metrics, particularly on the minority class, indicating a failure to generalize robustly.</a:t>
            </a:r>
          </a:p>
        </p:txBody>
      </p:sp>
    </p:spTree>
  </p:cSld>
  <p:clrMapOvr>
    <a:masterClrMapping/>
  </p:clrMapOvr>
  <p:transition>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700" y="0"/>
            <a:ext cx="9902825" cy="1197330"/>
            <a:chOff x="0" y="0"/>
            <a:chExt cx="13203767" cy="1596440"/>
          </a:xfrm>
        </p:grpSpPr>
        <p:sp>
          <p:nvSpPr>
            <p:cNvPr id="3" name="Freeform 3"/>
            <p:cNvSpPr/>
            <p:nvPr/>
          </p:nvSpPr>
          <p:spPr>
            <a:xfrm>
              <a:off x="0" y="0"/>
              <a:ext cx="13203810" cy="1596390"/>
            </a:xfrm>
            <a:custGeom>
              <a:avLst/>
              <a:gdLst/>
              <a:ahLst/>
              <a:cxnLst/>
              <a:rect l="l" t="t" r="r" b="b"/>
              <a:pathLst>
                <a:path w="13203810" h="1596390">
                  <a:moveTo>
                    <a:pt x="0" y="0"/>
                  </a:moveTo>
                  <a:lnTo>
                    <a:pt x="13203810" y="0"/>
                  </a:lnTo>
                  <a:lnTo>
                    <a:pt x="13203810" y="1596390"/>
                  </a:lnTo>
                  <a:lnTo>
                    <a:pt x="0" y="1596390"/>
                  </a:lnTo>
                  <a:close/>
                </a:path>
              </a:pathLst>
            </a:custGeom>
            <a:solidFill>
              <a:srgbClr val="193EB0"/>
            </a:solidFill>
          </p:spPr>
          <p:txBody>
            <a:bodyPr/>
            <a:lstStyle/>
            <a:p>
              <a:endParaRPr lang="en-GB"/>
            </a:p>
          </p:txBody>
        </p:sp>
      </p:grpSp>
      <p:sp>
        <p:nvSpPr>
          <p:cNvPr id="4" name="AutoShape 4"/>
          <p:cNvSpPr/>
          <p:nvPr/>
        </p:nvSpPr>
        <p:spPr>
          <a:xfrm rot="3727">
            <a:off x="564916" y="6209429"/>
            <a:ext cx="8783874" cy="0"/>
          </a:xfrm>
          <a:prstGeom prst="line">
            <a:avLst/>
          </a:prstGeom>
          <a:ln w="9525" cap="rnd">
            <a:solidFill>
              <a:srgbClr val="BFBFBF"/>
            </a:solidFill>
            <a:prstDash val="solid"/>
            <a:headEnd type="none" w="sm" len="sm"/>
            <a:tailEnd type="none" w="sm" len="sm"/>
          </a:ln>
        </p:spPr>
        <p:txBody>
          <a:bodyPr/>
          <a:lstStyle/>
          <a:p>
            <a:endParaRPr lang="en-GB"/>
          </a:p>
        </p:txBody>
      </p:sp>
      <p:grpSp>
        <p:nvGrpSpPr>
          <p:cNvPr id="5" name="Group 5"/>
          <p:cNvGrpSpPr>
            <a:grpSpLocks noChangeAspect="1"/>
          </p:cNvGrpSpPr>
          <p:nvPr/>
        </p:nvGrpSpPr>
        <p:grpSpPr>
          <a:xfrm>
            <a:off x="652419" y="1632913"/>
            <a:ext cx="2290572" cy="2290572"/>
            <a:chOff x="0" y="0"/>
            <a:chExt cx="14840029" cy="14840029"/>
          </a:xfrm>
        </p:grpSpPr>
        <p:sp>
          <p:nvSpPr>
            <p:cNvPr id="6" name="Freeform 6"/>
            <p:cNvSpPr/>
            <p:nvPr/>
          </p:nvSpPr>
          <p:spPr>
            <a:xfrm>
              <a:off x="-33258" y="-75"/>
              <a:ext cx="14906544" cy="14840178"/>
            </a:xfrm>
            <a:custGeom>
              <a:avLst/>
              <a:gdLst/>
              <a:ahLst/>
              <a:cxnLst/>
              <a:rect l="l" t="t" r="r" b="b"/>
              <a:pathLst>
                <a:path w="14906544" h="14840178">
                  <a:moveTo>
                    <a:pt x="7453273" y="75"/>
                  </a:moveTo>
                  <a:cubicBezTo>
                    <a:pt x="4794451" y="-11816"/>
                    <a:pt x="2332496" y="1399825"/>
                    <a:pt x="999642" y="3700470"/>
                  </a:cubicBezTo>
                  <a:cubicBezTo>
                    <a:pt x="-333213" y="6001115"/>
                    <a:pt x="-333213" y="8839064"/>
                    <a:pt x="999642" y="11139709"/>
                  </a:cubicBezTo>
                  <a:cubicBezTo>
                    <a:pt x="2332496" y="13440354"/>
                    <a:pt x="4794451" y="14851995"/>
                    <a:pt x="7453273" y="14840104"/>
                  </a:cubicBezTo>
                  <a:cubicBezTo>
                    <a:pt x="10112093" y="14851995"/>
                    <a:pt x="12574049" y="13440354"/>
                    <a:pt x="13906904" y="11139709"/>
                  </a:cubicBezTo>
                  <a:cubicBezTo>
                    <a:pt x="15239758" y="8839064"/>
                    <a:pt x="15239758" y="6001115"/>
                    <a:pt x="13906904" y="3700470"/>
                  </a:cubicBezTo>
                  <a:cubicBezTo>
                    <a:pt x="12574049" y="1399825"/>
                    <a:pt x="10112093" y="-11816"/>
                    <a:pt x="7453273" y="75"/>
                  </a:cubicBezTo>
                  <a:close/>
                </a:path>
              </a:pathLst>
            </a:custGeom>
            <a:solidFill>
              <a:srgbClr val="94B143"/>
            </a:solidFill>
          </p:spPr>
          <p:txBody>
            <a:bodyPr/>
            <a:lstStyle/>
            <a:p>
              <a:endParaRPr lang="en-GB"/>
            </a:p>
          </p:txBody>
        </p:sp>
        <p:sp>
          <p:nvSpPr>
            <p:cNvPr id="7" name="Freeform 7"/>
            <p:cNvSpPr/>
            <p:nvPr/>
          </p:nvSpPr>
          <p:spPr>
            <a:xfrm>
              <a:off x="168022" y="200309"/>
              <a:ext cx="14503985" cy="14439411"/>
            </a:xfrm>
            <a:custGeom>
              <a:avLst/>
              <a:gdLst/>
              <a:ahLst/>
              <a:cxnLst/>
              <a:rect l="l" t="t" r="r" b="b"/>
              <a:pathLst>
                <a:path w="14503985" h="14439411">
                  <a:moveTo>
                    <a:pt x="7251993" y="73"/>
                  </a:moveTo>
                  <a:cubicBezTo>
                    <a:pt x="4664974" y="-11497"/>
                    <a:pt x="2269506" y="1362022"/>
                    <a:pt x="972645" y="3600537"/>
                  </a:cubicBezTo>
                  <a:cubicBezTo>
                    <a:pt x="-324215" y="5839051"/>
                    <a:pt x="-324215" y="8600360"/>
                    <a:pt x="972645" y="10838875"/>
                  </a:cubicBezTo>
                  <a:cubicBezTo>
                    <a:pt x="2269506" y="13077389"/>
                    <a:pt x="4664974" y="14450908"/>
                    <a:pt x="7251993" y="14439338"/>
                  </a:cubicBezTo>
                  <a:cubicBezTo>
                    <a:pt x="9839011" y="14450908"/>
                    <a:pt x="12234479" y="13077389"/>
                    <a:pt x="13531340" y="10838875"/>
                  </a:cubicBezTo>
                  <a:cubicBezTo>
                    <a:pt x="14828201" y="8600360"/>
                    <a:pt x="14828201" y="5839051"/>
                    <a:pt x="13531340" y="3600537"/>
                  </a:cubicBezTo>
                  <a:cubicBezTo>
                    <a:pt x="12234479" y="1362022"/>
                    <a:pt x="9839011" y="-11497"/>
                    <a:pt x="7251993" y="73"/>
                  </a:cubicBezTo>
                  <a:close/>
                </a:path>
              </a:pathLst>
            </a:custGeom>
            <a:solidFill>
              <a:srgbClr val="FFFFFF"/>
            </a:solidFill>
          </p:spPr>
          <p:txBody>
            <a:bodyPr/>
            <a:lstStyle/>
            <a:p>
              <a:endParaRPr lang="en-GB"/>
            </a:p>
          </p:txBody>
        </p:sp>
        <p:sp>
          <p:nvSpPr>
            <p:cNvPr id="8" name="Freeform 8"/>
            <p:cNvSpPr/>
            <p:nvPr/>
          </p:nvSpPr>
          <p:spPr>
            <a:xfrm>
              <a:off x="531276" y="561946"/>
              <a:ext cx="13777477" cy="13716137"/>
            </a:xfrm>
            <a:custGeom>
              <a:avLst/>
              <a:gdLst/>
              <a:ahLst/>
              <a:cxnLst/>
              <a:rect l="l" t="t" r="r" b="b"/>
              <a:pathLst>
                <a:path w="13777477" h="13716137">
                  <a:moveTo>
                    <a:pt x="6888739" y="68"/>
                  </a:moveTo>
                  <a:cubicBezTo>
                    <a:pt x="4431305" y="-10922"/>
                    <a:pt x="2155826" y="1293797"/>
                    <a:pt x="923925" y="3420184"/>
                  </a:cubicBezTo>
                  <a:cubicBezTo>
                    <a:pt x="-307975" y="5546571"/>
                    <a:pt x="-307975" y="8169565"/>
                    <a:pt x="923925" y="10295952"/>
                  </a:cubicBezTo>
                  <a:cubicBezTo>
                    <a:pt x="2155826" y="12422339"/>
                    <a:pt x="4431305" y="13727058"/>
                    <a:pt x="6888739" y="13716068"/>
                  </a:cubicBezTo>
                  <a:cubicBezTo>
                    <a:pt x="9346172" y="13727058"/>
                    <a:pt x="11621651" y="12422339"/>
                    <a:pt x="12853552" y="10295952"/>
                  </a:cubicBezTo>
                  <a:cubicBezTo>
                    <a:pt x="14085452" y="8169565"/>
                    <a:pt x="14085452" y="5546571"/>
                    <a:pt x="12853552" y="3420184"/>
                  </a:cubicBezTo>
                  <a:cubicBezTo>
                    <a:pt x="11621651" y="1293797"/>
                    <a:pt x="9346172" y="-10922"/>
                    <a:pt x="6888739" y="68"/>
                  </a:cubicBezTo>
                  <a:close/>
                </a:path>
              </a:pathLst>
            </a:custGeom>
            <a:blipFill>
              <a:blip r:embed="rId2"/>
              <a:stretch>
                <a:fillRect l="-3159" r="-3159"/>
              </a:stretch>
            </a:blipFill>
          </p:spPr>
          <p:txBody>
            <a:bodyPr/>
            <a:lstStyle/>
            <a:p>
              <a:endParaRPr lang="en-GB"/>
            </a:p>
          </p:txBody>
        </p:sp>
      </p:grpSp>
      <p:grpSp>
        <p:nvGrpSpPr>
          <p:cNvPr id="9" name="Group 9"/>
          <p:cNvGrpSpPr>
            <a:grpSpLocks noChangeAspect="1"/>
          </p:cNvGrpSpPr>
          <p:nvPr/>
        </p:nvGrpSpPr>
        <p:grpSpPr>
          <a:xfrm>
            <a:off x="3569876" y="1568224"/>
            <a:ext cx="2290572" cy="2290572"/>
            <a:chOff x="0" y="0"/>
            <a:chExt cx="14840029" cy="14840029"/>
          </a:xfrm>
        </p:grpSpPr>
        <p:sp>
          <p:nvSpPr>
            <p:cNvPr id="10" name="Freeform 10"/>
            <p:cNvSpPr/>
            <p:nvPr/>
          </p:nvSpPr>
          <p:spPr>
            <a:xfrm>
              <a:off x="-33258" y="-75"/>
              <a:ext cx="14906544" cy="14840178"/>
            </a:xfrm>
            <a:custGeom>
              <a:avLst/>
              <a:gdLst/>
              <a:ahLst/>
              <a:cxnLst/>
              <a:rect l="l" t="t" r="r" b="b"/>
              <a:pathLst>
                <a:path w="14906544" h="14840178">
                  <a:moveTo>
                    <a:pt x="7453273" y="75"/>
                  </a:moveTo>
                  <a:cubicBezTo>
                    <a:pt x="4794451" y="-11816"/>
                    <a:pt x="2332496" y="1399825"/>
                    <a:pt x="999642" y="3700470"/>
                  </a:cubicBezTo>
                  <a:cubicBezTo>
                    <a:pt x="-333213" y="6001115"/>
                    <a:pt x="-333213" y="8839064"/>
                    <a:pt x="999642" y="11139709"/>
                  </a:cubicBezTo>
                  <a:cubicBezTo>
                    <a:pt x="2332496" y="13440354"/>
                    <a:pt x="4794451" y="14851995"/>
                    <a:pt x="7453273" y="14840104"/>
                  </a:cubicBezTo>
                  <a:cubicBezTo>
                    <a:pt x="10112093" y="14851995"/>
                    <a:pt x="12574049" y="13440354"/>
                    <a:pt x="13906904" y="11139709"/>
                  </a:cubicBezTo>
                  <a:cubicBezTo>
                    <a:pt x="15239758" y="8839064"/>
                    <a:pt x="15239758" y="6001115"/>
                    <a:pt x="13906904" y="3700470"/>
                  </a:cubicBezTo>
                  <a:cubicBezTo>
                    <a:pt x="12574049" y="1399825"/>
                    <a:pt x="10112093" y="-11816"/>
                    <a:pt x="7453273" y="75"/>
                  </a:cubicBezTo>
                  <a:close/>
                </a:path>
              </a:pathLst>
            </a:custGeom>
            <a:solidFill>
              <a:srgbClr val="94B143"/>
            </a:solidFill>
          </p:spPr>
          <p:txBody>
            <a:bodyPr/>
            <a:lstStyle/>
            <a:p>
              <a:endParaRPr lang="en-GB"/>
            </a:p>
          </p:txBody>
        </p:sp>
        <p:sp>
          <p:nvSpPr>
            <p:cNvPr id="11" name="Freeform 11"/>
            <p:cNvSpPr/>
            <p:nvPr/>
          </p:nvSpPr>
          <p:spPr>
            <a:xfrm>
              <a:off x="168022" y="200309"/>
              <a:ext cx="14503985" cy="14439411"/>
            </a:xfrm>
            <a:custGeom>
              <a:avLst/>
              <a:gdLst/>
              <a:ahLst/>
              <a:cxnLst/>
              <a:rect l="l" t="t" r="r" b="b"/>
              <a:pathLst>
                <a:path w="14503985" h="14439411">
                  <a:moveTo>
                    <a:pt x="7251993" y="73"/>
                  </a:moveTo>
                  <a:cubicBezTo>
                    <a:pt x="4664974" y="-11497"/>
                    <a:pt x="2269506" y="1362022"/>
                    <a:pt x="972645" y="3600537"/>
                  </a:cubicBezTo>
                  <a:cubicBezTo>
                    <a:pt x="-324215" y="5839051"/>
                    <a:pt x="-324215" y="8600360"/>
                    <a:pt x="972645" y="10838875"/>
                  </a:cubicBezTo>
                  <a:cubicBezTo>
                    <a:pt x="2269506" y="13077389"/>
                    <a:pt x="4664974" y="14450908"/>
                    <a:pt x="7251993" y="14439338"/>
                  </a:cubicBezTo>
                  <a:cubicBezTo>
                    <a:pt x="9839011" y="14450908"/>
                    <a:pt x="12234479" y="13077389"/>
                    <a:pt x="13531340" y="10838875"/>
                  </a:cubicBezTo>
                  <a:cubicBezTo>
                    <a:pt x="14828201" y="8600360"/>
                    <a:pt x="14828201" y="5839051"/>
                    <a:pt x="13531340" y="3600537"/>
                  </a:cubicBezTo>
                  <a:cubicBezTo>
                    <a:pt x="12234479" y="1362022"/>
                    <a:pt x="9839011" y="-11497"/>
                    <a:pt x="7251993" y="73"/>
                  </a:cubicBezTo>
                  <a:close/>
                </a:path>
              </a:pathLst>
            </a:custGeom>
            <a:solidFill>
              <a:srgbClr val="FFFFFF"/>
            </a:solidFill>
          </p:spPr>
          <p:txBody>
            <a:bodyPr/>
            <a:lstStyle/>
            <a:p>
              <a:endParaRPr lang="en-GB"/>
            </a:p>
          </p:txBody>
        </p:sp>
        <p:sp>
          <p:nvSpPr>
            <p:cNvPr id="12" name="Freeform 12"/>
            <p:cNvSpPr/>
            <p:nvPr/>
          </p:nvSpPr>
          <p:spPr>
            <a:xfrm>
              <a:off x="531276" y="561946"/>
              <a:ext cx="13777477" cy="13716137"/>
            </a:xfrm>
            <a:custGeom>
              <a:avLst/>
              <a:gdLst/>
              <a:ahLst/>
              <a:cxnLst/>
              <a:rect l="l" t="t" r="r" b="b"/>
              <a:pathLst>
                <a:path w="13777477" h="13716137">
                  <a:moveTo>
                    <a:pt x="6888739" y="68"/>
                  </a:moveTo>
                  <a:cubicBezTo>
                    <a:pt x="4431305" y="-10922"/>
                    <a:pt x="2155826" y="1293797"/>
                    <a:pt x="923925" y="3420184"/>
                  </a:cubicBezTo>
                  <a:cubicBezTo>
                    <a:pt x="-307975" y="5546571"/>
                    <a:pt x="-307975" y="8169565"/>
                    <a:pt x="923925" y="10295952"/>
                  </a:cubicBezTo>
                  <a:cubicBezTo>
                    <a:pt x="2155826" y="12422339"/>
                    <a:pt x="4431305" y="13727058"/>
                    <a:pt x="6888739" y="13716068"/>
                  </a:cubicBezTo>
                  <a:cubicBezTo>
                    <a:pt x="9346172" y="13727058"/>
                    <a:pt x="11621651" y="12422339"/>
                    <a:pt x="12853552" y="10295952"/>
                  </a:cubicBezTo>
                  <a:cubicBezTo>
                    <a:pt x="14085452" y="8169565"/>
                    <a:pt x="14085452" y="5546571"/>
                    <a:pt x="12853552" y="3420184"/>
                  </a:cubicBezTo>
                  <a:cubicBezTo>
                    <a:pt x="11621651" y="1293797"/>
                    <a:pt x="9346172" y="-10922"/>
                    <a:pt x="6888739" y="68"/>
                  </a:cubicBezTo>
                  <a:close/>
                </a:path>
              </a:pathLst>
            </a:custGeom>
            <a:blipFill>
              <a:blip r:embed="rId3"/>
              <a:stretch>
                <a:fillRect l="223" r="223"/>
              </a:stretch>
            </a:blipFill>
          </p:spPr>
          <p:txBody>
            <a:bodyPr/>
            <a:lstStyle/>
            <a:p>
              <a:endParaRPr lang="en-GB"/>
            </a:p>
          </p:txBody>
        </p:sp>
      </p:grpSp>
      <p:grpSp>
        <p:nvGrpSpPr>
          <p:cNvPr id="13" name="Group 13"/>
          <p:cNvGrpSpPr>
            <a:grpSpLocks noChangeAspect="1"/>
          </p:cNvGrpSpPr>
          <p:nvPr/>
        </p:nvGrpSpPr>
        <p:grpSpPr>
          <a:xfrm>
            <a:off x="6498623" y="1651963"/>
            <a:ext cx="2290572" cy="2290572"/>
            <a:chOff x="0" y="0"/>
            <a:chExt cx="14840029" cy="14840029"/>
          </a:xfrm>
        </p:grpSpPr>
        <p:sp>
          <p:nvSpPr>
            <p:cNvPr id="14" name="Freeform 14"/>
            <p:cNvSpPr/>
            <p:nvPr/>
          </p:nvSpPr>
          <p:spPr>
            <a:xfrm>
              <a:off x="-33258" y="-75"/>
              <a:ext cx="14906544" cy="14840178"/>
            </a:xfrm>
            <a:custGeom>
              <a:avLst/>
              <a:gdLst/>
              <a:ahLst/>
              <a:cxnLst/>
              <a:rect l="l" t="t" r="r" b="b"/>
              <a:pathLst>
                <a:path w="14906544" h="14840178">
                  <a:moveTo>
                    <a:pt x="7453273" y="75"/>
                  </a:moveTo>
                  <a:cubicBezTo>
                    <a:pt x="4794451" y="-11816"/>
                    <a:pt x="2332496" y="1399825"/>
                    <a:pt x="999642" y="3700470"/>
                  </a:cubicBezTo>
                  <a:cubicBezTo>
                    <a:pt x="-333213" y="6001115"/>
                    <a:pt x="-333213" y="8839064"/>
                    <a:pt x="999642" y="11139709"/>
                  </a:cubicBezTo>
                  <a:cubicBezTo>
                    <a:pt x="2332496" y="13440354"/>
                    <a:pt x="4794451" y="14851995"/>
                    <a:pt x="7453273" y="14840104"/>
                  </a:cubicBezTo>
                  <a:cubicBezTo>
                    <a:pt x="10112093" y="14851995"/>
                    <a:pt x="12574049" y="13440354"/>
                    <a:pt x="13906904" y="11139709"/>
                  </a:cubicBezTo>
                  <a:cubicBezTo>
                    <a:pt x="15239758" y="8839064"/>
                    <a:pt x="15239758" y="6001115"/>
                    <a:pt x="13906904" y="3700470"/>
                  </a:cubicBezTo>
                  <a:cubicBezTo>
                    <a:pt x="12574049" y="1399825"/>
                    <a:pt x="10112093" y="-11816"/>
                    <a:pt x="7453273" y="75"/>
                  </a:cubicBezTo>
                  <a:close/>
                </a:path>
              </a:pathLst>
            </a:custGeom>
            <a:solidFill>
              <a:srgbClr val="94B143"/>
            </a:solidFill>
          </p:spPr>
          <p:txBody>
            <a:bodyPr/>
            <a:lstStyle/>
            <a:p>
              <a:endParaRPr lang="en-GB"/>
            </a:p>
          </p:txBody>
        </p:sp>
        <p:sp>
          <p:nvSpPr>
            <p:cNvPr id="15" name="Freeform 15"/>
            <p:cNvSpPr/>
            <p:nvPr/>
          </p:nvSpPr>
          <p:spPr>
            <a:xfrm>
              <a:off x="168022" y="200309"/>
              <a:ext cx="14503985" cy="14439411"/>
            </a:xfrm>
            <a:custGeom>
              <a:avLst/>
              <a:gdLst/>
              <a:ahLst/>
              <a:cxnLst/>
              <a:rect l="l" t="t" r="r" b="b"/>
              <a:pathLst>
                <a:path w="14503985" h="14439411">
                  <a:moveTo>
                    <a:pt x="7251993" y="73"/>
                  </a:moveTo>
                  <a:cubicBezTo>
                    <a:pt x="4664974" y="-11497"/>
                    <a:pt x="2269506" y="1362022"/>
                    <a:pt x="972645" y="3600537"/>
                  </a:cubicBezTo>
                  <a:cubicBezTo>
                    <a:pt x="-324215" y="5839051"/>
                    <a:pt x="-324215" y="8600360"/>
                    <a:pt x="972645" y="10838875"/>
                  </a:cubicBezTo>
                  <a:cubicBezTo>
                    <a:pt x="2269506" y="13077389"/>
                    <a:pt x="4664974" y="14450908"/>
                    <a:pt x="7251993" y="14439338"/>
                  </a:cubicBezTo>
                  <a:cubicBezTo>
                    <a:pt x="9839011" y="14450908"/>
                    <a:pt x="12234479" y="13077389"/>
                    <a:pt x="13531340" y="10838875"/>
                  </a:cubicBezTo>
                  <a:cubicBezTo>
                    <a:pt x="14828201" y="8600360"/>
                    <a:pt x="14828201" y="5839051"/>
                    <a:pt x="13531340" y="3600537"/>
                  </a:cubicBezTo>
                  <a:cubicBezTo>
                    <a:pt x="12234479" y="1362022"/>
                    <a:pt x="9839011" y="-11497"/>
                    <a:pt x="7251993" y="73"/>
                  </a:cubicBezTo>
                  <a:close/>
                </a:path>
              </a:pathLst>
            </a:custGeom>
            <a:solidFill>
              <a:srgbClr val="FFFFFF"/>
            </a:solidFill>
          </p:spPr>
          <p:txBody>
            <a:bodyPr/>
            <a:lstStyle/>
            <a:p>
              <a:endParaRPr lang="en-GB"/>
            </a:p>
          </p:txBody>
        </p:sp>
        <p:sp>
          <p:nvSpPr>
            <p:cNvPr id="16" name="Freeform 16"/>
            <p:cNvSpPr/>
            <p:nvPr/>
          </p:nvSpPr>
          <p:spPr>
            <a:xfrm>
              <a:off x="531276" y="561946"/>
              <a:ext cx="13777477" cy="13716137"/>
            </a:xfrm>
            <a:custGeom>
              <a:avLst/>
              <a:gdLst/>
              <a:ahLst/>
              <a:cxnLst/>
              <a:rect l="l" t="t" r="r" b="b"/>
              <a:pathLst>
                <a:path w="13777477" h="13716137">
                  <a:moveTo>
                    <a:pt x="6888739" y="68"/>
                  </a:moveTo>
                  <a:cubicBezTo>
                    <a:pt x="4431305" y="-10922"/>
                    <a:pt x="2155826" y="1293797"/>
                    <a:pt x="923925" y="3420184"/>
                  </a:cubicBezTo>
                  <a:cubicBezTo>
                    <a:pt x="-307975" y="5546571"/>
                    <a:pt x="-307975" y="8169565"/>
                    <a:pt x="923925" y="10295952"/>
                  </a:cubicBezTo>
                  <a:cubicBezTo>
                    <a:pt x="2155826" y="12422339"/>
                    <a:pt x="4431305" y="13727058"/>
                    <a:pt x="6888739" y="13716068"/>
                  </a:cubicBezTo>
                  <a:cubicBezTo>
                    <a:pt x="9346172" y="13727058"/>
                    <a:pt x="11621651" y="12422339"/>
                    <a:pt x="12853552" y="10295952"/>
                  </a:cubicBezTo>
                  <a:cubicBezTo>
                    <a:pt x="14085452" y="8169565"/>
                    <a:pt x="14085452" y="5546571"/>
                    <a:pt x="12853552" y="3420184"/>
                  </a:cubicBezTo>
                  <a:cubicBezTo>
                    <a:pt x="11621651" y="1293797"/>
                    <a:pt x="9346172" y="-10922"/>
                    <a:pt x="6888739" y="68"/>
                  </a:cubicBezTo>
                  <a:close/>
                </a:path>
              </a:pathLst>
            </a:custGeom>
            <a:blipFill>
              <a:blip r:embed="rId4"/>
              <a:stretch>
                <a:fillRect l="223" t="-58399" r="223" b="-58400"/>
              </a:stretch>
            </a:blipFill>
          </p:spPr>
          <p:txBody>
            <a:bodyPr/>
            <a:lstStyle/>
            <a:p>
              <a:endParaRPr lang="en-GB"/>
            </a:p>
          </p:txBody>
        </p:sp>
      </p:grpSp>
      <p:sp>
        <p:nvSpPr>
          <p:cNvPr id="17" name="Freeform 17">
            <a:hlinkClick r:id="rId5" tooltip="https://www.linkedin.com/in/mostafaabdelsattar"/>
          </p:cNvPr>
          <p:cNvSpPr/>
          <p:nvPr/>
        </p:nvSpPr>
        <p:spPr>
          <a:xfrm>
            <a:off x="1434201" y="4514035"/>
            <a:ext cx="727008" cy="619940"/>
          </a:xfrm>
          <a:custGeom>
            <a:avLst/>
            <a:gdLst/>
            <a:ahLst/>
            <a:cxnLst/>
            <a:rect l="l" t="t" r="r" b="b"/>
            <a:pathLst>
              <a:path w="727008" h="619940">
                <a:moveTo>
                  <a:pt x="0" y="0"/>
                </a:moveTo>
                <a:lnTo>
                  <a:pt x="727008" y="0"/>
                </a:lnTo>
                <a:lnTo>
                  <a:pt x="727008" y="619940"/>
                </a:lnTo>
                <a:lnTo>
                  <a:pt x="0" y="6199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sp>
        <p:nvSpPr>
          <p:cNvPr id="18" name="Freeform 18">
            <a:hlinkClick r:id="rId8" tooltip="http://www.linkedin.com/in/yyoussef-tamerr"/>
          </p:cNvPr>
          <p:cNvSpPr/>
          <p:nvPr/>
        </p:nvSpPr>
        <p:spPr>
          <a:xfrm>
            <a:off x="4351658" y="4514035"/>
            <a:ext cx="727008" cy="619940"/>
          </a:xfrm>
          <a:custGeom>
            <a:avLst/>
            <a:gdLst/>
            <a:ahLst/>
            <a:cxnLst/>
            <a:rect l="l" t="t" r="r" b="b"/>
            <a:pathLst>
              <a:path w="727008" h="619940">
                <a:moveTo>
                  <a:pt x="0" y="0"/>
                </a:moveTo>
                <a:lnTo>
                  <a:pt x="727008" y="0"/>
                </a:lnTo>
                <a:lnTo>
                  <a:pt x="727008" y="619940"/>
                </a:lnTo>
                <a:lnTo>
                  <a:pt x="0" y="6199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sp>
        <p:nvSpPr>
          <p:cNvPr id="19" name="Freeform 19">
            <a:hlinkClick r:id="rId9" tooltip="http://www.linkedin.com/in/ahmed-alameldin-6b0724246"/>
          </p:cNvPr>
          <p:cNvSpPr/>
          <p:nvPr/>
        </p:nvSpPr>
        <p:spPr>
          <a:xfrm>
            <a:off x="7328030" y="4571185"/>
            <a:ext cx="727008" cy="619940"/>
          </a:xfrm>
          <a:custGeom>
            <a:avLst/>
            <a:gdLst/>
            <a:ahLst/>
            <a:cxnLst/>
            <a:rect l="l" t="t" r="r" b="b"/>
            <a:pathLst>
              <a:path w="727008" h="619940">
                <a:moveTo>
                  <a:pt x="0" y="0"/>
                </a:moveTo>
                <a:lnTo>
                  <a:pt x="727008" y="0"/>
                </a:lnTo>
                <a:lnTo>
                  <a:pt x="727008" y="619940"/>
                </a:lnTo>
                <a:lnTo>
                  <a:pt x="0" y="6199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sp>
        <p:nvSpPr>
          <p:cNvPr id="20" name="TextBox 20"/>
          <p:cNvSpPr txBox="1"/>
          <p:nvPr/>
        </p:nvSpPr>
        <p:spPr>
          <a:xfrm>
            <a:off x="572597" y="6326796"/>
            <a:ext cx="2888788" cy="219075"/>
          </a:xfrm>
          <a:prstGeom prst="rect">
            <a:avLst/>
          </a:prstGeom>
        </p:spPr>
        <p:txBody>
          <a:bodyPr lIns="0" tIns="0" rIns="0" bIns="0" rtlCol="0" anchor="t">
            <a:spAutoFit/>
          </a:bodyPr>
          <a:lstStyle/>
          <a:p>
            <a:pPr algn="l">
              <a:lnSpc>
                <a:spcPts val="1560"/>
              </a:lnSpc>
            </a:pPr>
            <a:r>
              <a:rPr lang="en-US" sz="1300">
                <a:solidFill>
                  <a:srgbClr val="242424"/>
                </a:solidFill>
                <a:latin typeface="Arial MT Pro"/>
                <a:ea typeface="Arial MT Pro"/>
                <a:cs typeface="Arial MT Pro"/>
                <a:sym typeface="Arial MT Pro"/>
              </a:rPr>
              <a:t>Samsung Innovation Campus</a:t>
            </a:r>
          </a:p>
        </p:txBody>
      </p:sp>
      <p:sp>
        <p:nvSpPr>
          <p:cNvPr id="21" name="TextBox 21"/>
          <p:cNvSpPr txBox="1"/>
          <p:nvPr/>
        </p:nvSpPr>
        <p:spPr>
          <a:xfrm>
            <a:off x="2942991" y="193852"/>
            <a:ext cx="4414311" cy="723900"/>
          </a:xfrm>
          <a:prstGeom prst="rect">
            <a:avLst/>
          </a:prstGeom>
        </p:spPr>
        <p:txBody>
          <a:bodyPr lIns="0" tIns="0" rIns="0" bIns="0" rtlCol="0" anchor="t">
            <a:spAutoFit/>
          </a:bodyPr>
          <a:lstStyle/>
          <a:p>
            <a:pPr algn="l">
              <a:lnSpc>
                <a:spcPts val="5039"/>
              </a:lnSpc>
            </a:pPr>
            <a:r>
              <a:rPr lang="en-US" sz="4199">
                <a:solidFill>
                  <a:srgbClr val="FFFFFF"/>
                </a:solidFill>
                <a:latin typeface="Arial MT Pro"/>
                <a:ea typeface="Arial MT Pro"/>
                <a:cs typeface="Arial MT Pro"/>
                <a:sym typeface="Arial MT Pro"/>
              </a:rPr>
              <a:t>Team Members</a:t>
            </a:r>
          </a:p>
        </p:txBody>
      </p:sp>
      <p:sp>
        <p:nvSpPr>
          <p:cNvPr id="22" name="TextBox 22"/>
          <p:cNvSpPr txBox="1"/>
          <p:nvPr/>
        </p:nvSpPr>
        <p:spPr>
          <a:xfrm>
            <a:off x="492605" y="5581199"/>
            <a:ext cx="5259352" cy="352425"/>
          </a:xfrm>
          <a:prstGeom prst="rect">
            <a:avLst/>
          </a:prstGeom>
        </p:spPr>
        <p:txBody>
          <a:bodyPr lIns="0" tIns="0" rIns="0" bIns="0" rtlCol="0" anchor="t">
            <a:spAutoFit/>
          </a:bodyPr>
          <a:lstStyle/>
          <a:p>
            <a:pPr marL="432558" lvl="1" indent="-216279" algn="ctr">
              <a:lnSpc>
                <a:spcPts val="2404"/>
              </a:lnSpc>
              <a:buFont typeface="Arial"/>
              <a:buChar char="•"/>
            </a:pPr>
            <a:r>
              <a:rPr lang="en-US" sz="2003" b="1">
                <a:solidFill>
                  <a:srgbClr val="000000"/>
                </a:solidFill>
                <a:latin typeface="Arial MT Pro Bold"/>
                <a:ea typeface="Arial MT Pro Bold"/>
                <a:cs typeface="Arial MT Pro Bold"/>
                <a:sym typeface="Arial MT Pro Bold"/>
              </a:rPr>
              <a:t>Under Supervision: Eng. Aya Nada</a:t>
            </a:r>
          </a:p>
        </p:txBody>
      </p:sp>
      <p:sp>
        <p:nvSpPr>
          <p:cNvPr id="23" name="TextBox 23"/>
          <p:cNvSpPr txBox="1"/>
          <p:nvPr/>
        </p:nvSpPr>
        <p:spPr>
          <a:xfrm>
            <a:off x="793510" y="4018735"/>
            <a:ext cx="2328771" cy="285750"/>
          </a:xfrm>
          <a:prstGeom prst="rect">
            <a:avLst/>
          </a:prstGeom>
        </p:spPr>
        <p:txBody>
          <a:bodyPr lIns="0" tIns="0" rIns="0" bIns="0" rtlCol="0" anchor="t">
            <a:spAutoFit/>
          </a:bodyPr>
          <a:lstStyle/>
          <a:p>
            <a:pPr algn="l">
              <a:lnSpc>
                <a:spcPts val="1979"/>
              </a:lnSpc>
              <a:spcBef>
                <a:spcPct val="0"/>
              </a:spcBef>
            </a:pPr>
            <a:r>
              <a:rPr lang="en-US" sz="1649" b="1">
                <a:solidFill>
                  <a:srgbClr val="000000"/>
                </a:solidFill>
                <a:latin typeface="Arial MT Pro Bold"/>
                <a:ea typeface="Arial MT Pro Bold"/>
                <a:cs typeface="Arial MT Pro Bold"/>
                <a:sym typeface="Arial MT Pro Bold"/>
              </a:rPr>
              <a:t>Mostafa Abdelsattar</a:t>
            </a:r>
          </a:p>
        </p:txBody>
      </p:sp>
      <p:sp>
        <p:nvSpPr>
          <p:cNvPr id="24" name="TextBox 24"/>
          <p:cNvSpPr txBox="1"/>
          <p:nvPr/>
        </p:nvSpPr>
        <p:spPr>
          <a:xfrm>
            <a:off x="3996798" y="4028260"/>
            <a:ext cx="1436727" cy="276225"/>
          </a:xfrm>
          <a:prstGeom prst="rect">
            <a:avLst/>
          </a:prstGeom>
        </p:spPr>
        <p:txBody>
          <a:bodyPr lIns="0" tIns="0" rIns="0" bIns="0" rtlCol="0" anchor="t">
            <a:spAutoFit/>
          </a:bodyPr>
          <a:lstStyle/>
          <a:p>
            <a:pPr algn="ctr">
              <a:lnSpc>
                <a:spcPts val="1919"/>
              </a:lnSpc>
              <a:spcBef>
                <a:spcPct val="0"/>
              </a:spcBef>
            </a:pPr>
            <a:r>
              <a:rPr lang="en-US" sz="1599" b="1">
                <a:solidFill>
                  <a:srgbClr val="000000"/>
                </a:solidFill>
                <a:latin typeface="Arial MT Pro Bold"/>
                <a:ea typeface="Arial MT Pro Bold"/>
                <a:cs typeface="Arial MT Pro Bold"/>
                <a:sym typeface="Arial MT Pro Bold"/>
              </a:rPr>
              <a:t>Youssef Tamer</a:t>
            </a:r>
          </a:p>
        </p:txBody>
      </p:sp>
      <p:sp>
        <p:nvSpPr>
          <p:cNvPr id="25" name="TextBox 25"/>
          <p:cNvSpPr txBox="1"/>
          <p:nvPr/>
        </p:nvSpPr>
        <p:spPr>
          <a:xfrm>
            <a:off x="6934627" y="4061598"/>
            <a:ext cx="1418564" cy="276225"/>
          </a:xfrm>
          <a:prstGeom prst="rect">
            <a:avLst/>
          </a:prstGeom>
        </p:spPr>
        <p:txBody>
          <a:bodyPr lIns="0" tIns="0" rIns="0" bIns="0" rtlCol="0" anchor="t">
            <a:spAutoFit/>
          </a:bodyPr>
          <a:lstStyle/>
          <a:p>
            <a:pPr algn="ctr">
              <a:lnSpc>
                <a:spcPts val="1919"/>
              </a:lnSpc>
              <a:spcBef>
                <a:spcPct val="0"/>
              </a:spcBef>
            </a:pPr>
            <a:r>
              <a:rPr lang="en-US" sz="1599" b="1">
                <a:solidFill>
                  <a:srgbClr val="000000"/>
                </a:solidFill>
                <a:latin typeface="Arial MT Pro Bold"/>
                <a:ea typeface="Arial MT Pro Bold"/>
                <a:cs typeface="Arial MT Pro Bold"/>
                <a:sym typeface="Arial MT Pro Bold"/>
              </a:rPr>
              <a:t>Ahmed Ayman</a:t>
            </a:r>
          </a:p>
        </p:txBody>
      </p:sp>
    </p:spTree>
  </p:cSld>
  <p:clrMapOvr>
    <a:masterClrMapping/>
  </p:clrMapOvr>
  <p:transition>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902825" cy="1116519"/>
            <a:chOff x="0" y="0"/>
            <a:chExt cx="13203767" cy="1488693"/>
          </a:xfrm>
        </p:grpSpPr>
        <p:sp>
          <p:nvSpPr>
            <p:cNvPr id="3" name="Freeform 3"/>
            <p:cNvSpPr/>
            <p:nvPr/>
          </p:nvSpPr>
          <p:spPr>
            <a:xfrm>
              <a:off x="0" y="0"/>
              <a:ext cx="13203810" cy="1488701"/>
            </a:xfrm>
            <a:custGeom>
              <a:avLst/>
              <a:gdLst/>
              <a:ahLst/>
              <a:cxnLst/>
              <a:rect l="l" t="t" r="r" b="b"/>
              <a:pathLst>
                <a:path w="13203810" h="1488701">
                  <a:moveTo>
                    <a:pt x="0" y="0"/>
                  </a:moveTo>
                  <a:lnTo>
                    <a:pt x="13203810" y="0"/>
                  </a:lnTo>
                  <a:lnTo>
                    <a:pt x="13203810" y="1488701"/>
                  </a:lnTo>
                  <a:lnTo>
                    <a:pt x="0" y="1488701"/>
                  </a:lnTo>
                  <a:close/>
                </a:path>
              </a:pathLst>
            </a:custGeom>
            <a:solidFill>
              <a:srgbClr val="193EB0"/>
            </a:solidFill>
          </p:spPr>
          <p:txBody>
            <a:bodyPr/>
            <a:lstStyle/>
            <a:p>
              <a:endParaRPr lang="en-GB"/>
            </a:p>
          </p:txBody>
        </p:sp>
      </p:grpSp>
      <p:grpSp>
        <p:nvGrpSpPr>
          <p:cNvPr id="4" name="Group 4"/>
          <p:cNvGrpSpPr/>
          <p:nvPr/>
        </p:nvGrpSpPr>
        <p:grpSpPr>
          <a:xfrm>
            <a:off x="6093142" y="1702117"/>
            <a:ext cx="1800225" cy="352425"/>
            <a:chOff x="0" y="0"/>
            <a:chExt cx="2400300" cy="469900"/>
          </a:xfrm>
        </p:grpSpPr>
        <p:sp>
          <p:nvSpPr>
            <p:cNvPr id="5" name="Freeform 5"/>
            <p:cNvSpPr/>
            <p:nvPr/>
          </p:nvSpPr>
          <p:spPr>
            <a:xfrm>
              <a:off x="50703" y="49619"/>
              <a:ext cx="2298960" cy="370892"/>
            </a:xfrm>
            <a:custGeom>
              <a:avLst/>
              <a:gdLst/>
              <a:ahLst/>
              <a:cxnLst/>
              <a:rect l="l" t="t" r="r" b="b"/>
              <a:pathLst>
                <a:path w="2298960" h="370892">
                  <a:moveTo>
                    <a:pt x="1625697" y="162471"/>
                  </a:moveTo>
                  <a:cubicBezTo>
                    <a:pt x="1947007" y="170091"/>
                    <a:pt x="1957167" y="182791"/>
                    <a:pt x="1958437" y="194221"/>
                  </a:cubicBezTo>
                  <a:cubicBezTo>
                    <a:pt x="1959707" y="205651"/>
                    <a:pt x="1954627" y="222161"/>
                    <a:pt x="1939387" y="231051"/>
                  </a:cubicBezTo>
                  <a:cubicBezTo>
                    <a:pt x="1888587" y="261531"/>
                    <a:pt x="1553307" y="261531"/>
                    <a:pt x="1497427" y="232321"/>
                  </a:cubicBezTo>
                  <a:cubicBezTo>
                    <a:pt x="1478377" y="222161"/>
                    <a:pt x="1469487" y="205651"/>
                    <a:pt x="1470757" y="194221"/>
                  </a:cubicBezTo>
                  <a:cubicBezTo>
                    <a:pt x="1472027" y="182791"/>
                    <a:pt x="1484727" y="171361"/>
                    <a:pt x="1505047" y="163741"/>
                  </a:cubicBezTo>
                  <a:cubicBezTo>
                    <a:pt x="1566007" y="142151"/>
                    <a:pt x="1807307" y="173901"/>
                    <a:pt x="1922877" y="182791"/>
                  </a:cubicBezTo>
                  <a:cubicBezTo>
                    <a:pt x="2006697" y="189141"/>
                    <a:pt x="2104487" y="185331"/>
                    <a:pt x="2134967" y="206921"/>
                  </a:cubicBezTo>
                  <a:cubicBezTo>
                    <a:pt x="2148937" y="215811"/>
                    <a:pt x="2155287" y="231051"/>
                    <a:pt x="2152747" y="242481"/>
                  </a:cubicBezTo>
                  <a:cubicBezTo>
                    <a:pt x="2151477" y="253911"/>
                    <a:pt x="2138777" y="264071"/>
                    <a:pt x="2118457" y="271691"/>
                  </a:cubicBezTo>
                  <a:cubicBezTo>
                    <a:pt x="2046067" y="298361"/>
                    <a:pt x="1642207" y="297091"/>
                    <a:pt x="1573627" y="275501"/>
                  </a:cubicBezTo>
                  <a:cubicBezTo>
                    <a:pt x="1555847" y="270421"/>
                    <a:pt x="1546957" y="264071"/>
                    <a:pt x="1543147" y="255181"/>
                  </a:cubicBezTo>
                  <a:cubicBezTo>
                    <a:pt x="1540607" y="246291"/>
                    <a:pt x="1541877" y="228511"/>
                    <a:pt x="1552037" y="219621"/>
                  </a:cubicBezTo>
                  <a:cubicBezTo>
                    <a:pt x="1581247" y="196761"/>
                    <a:pt x="1720947" y="220891"/>
                    <a:pt x="1807307" y="213271"/>
                  </a:cubicBezTo>
                  <a:cubicBezTo>
                    <a:pt x="1896207" y="204381"/>
                    <a:pt x="2000347" y="190411"/>
                    <a:pt x="2081627" y="168821"/>
                  </a:cubicBezTo>
                  <a:cubicBezTo>
                    <a:pt x="2147667" y="151041"/>
                    <a:pt x="2223867" y="102781"/>
                    <a:pt x="2258157" y="100241"/>
                  </a:cubicBezTo>
                  <a:cubicBezTo>
                    <a:pt x="2272127" y="100241"/>
                    <a:pt x="2281017" y="101511"/>
                    <a:pt x="2287367" y="107861"/>
                  </a:cubicBezTo>
                  <a:cubicBezTo>
                    <a:pt x="2293717" y="112941"/>
                    <a:pt x="2300067" y="126911"/>
                    <a:pt x="2298797" y="134531"/>
                  </a:cubicBezTo>
                  <a:cubicBezTo>
                    <a:pt x="2296257" y="144691"/>
                    <a:pt x="2291177" y="156121"/>
                    <a:pt x="2274667" y="162471"/>
                  </a:cubicBezTo>
                  <a:cubicBezTo>
                    <a:pt x="2208627" y="192951"/>
                    <a:pt x="1736187" y="176441"/>
                    <a:pt x="1665067" y="153581"/>
                  </a:cubicBezTo>
                  <a:cubicBezTo>
                    <a:pt x="1647287" y="148501"/>
                    <a:pt x="1638397" y="143421"/>
                    <a:pt x="1635857" y="133261"/>
                  </a:cubicBezTo>
                  <a:cubicBezTo>
                    <a:pt x="1633317" y="124371"/>
                    <a:pt x="1638397" y="104051"/>
                    <a:pt x="1651097" y="95161"/>
                  </a:cubicBezTo>
                  <a:cubicBezTo>
                    <a:pt x="1673957" y="79921"/>
                    <a:pt x="1737457" y="90081"/>
                    <a:pt x="1797147" y="92621"/>
                  </a:cubicBezTo>
                  <a:cubicBezTo>
                    <a:pt x="1891127" y="96431"/>
                    <a:pt x="2127347" y="98971"/>
                    <a:pt x="2160367" y="130721"/>
                  </a:cubicBezTo>
                  <a:cubicBezTo>
                    <a:pt x="2170527" y="139611"/>
                    <a:pt x="2169257" y="154851"/>
                    <a:pt x="2166717" y="163741"/>
                  </a:cubicBezTo>
                  <a:cubicBezTo>
                    <a:pt x="2162907" y="171361"/>
                    <a:pt x="2157827" y="175171"/>
                    <a:pt x="2143857" y="180251"/>
                  </a:cubicBezTo>
                  <a:cubicBezTo>
                    <a:pt x="2084167" y="205651"/>
                    <a:pt x="1658717" y="269151"/>
                    <a:pt x="1586327" y="253911"/>
                  </a:cubicBezTo>
                  <a:cubicBezTo>
                    <a:pt x="1566007" y="250101"/>
                    <a:pt x="1555847" y="242481"/>
                    <a:pt x="1552037" y="233591"/>
                  </a:cubicBezTo>
                  <a:cubicBezTo>
                    <a:pt x="1548227" y="224701"/>
                    <a:pt x="1552037" y="206921"/>
                    <a:pt x="1560927" y="200571"/>
                  </a:cubicBezTo>
                  <a:cubicBezTo>
                    <a:pt x="1582517" y="186601"/>
                    <a:pt x="1649827" y="214541"/>
                    <a:pt x="1712057" y="219621"/>
                  </a:cubicBezTo>
                  <a:cubicBezTo>
                    <a:pt x="1814927" y="227241"/>
                    <a:pt x="2075277" y="208191"/>
                    <a:pt x="2118457" y="232321"/>
                  </a:cubicBezTo>
                  <a:cubicBezTo>
                    <a:pt x="2129887" y="238671"/>
                    <a:pt x="2133697" y="247561"/>
                    <a:pt x="2134967" y="255181"/>
                  </a:cubicBezTo>
                  <a:cubicBezTo>
                    <a:pt x="2134967" y="265341"/>
                    <a:pt x="2128617" y="279311"/>
                    <a:pt x="2118457" y="285661"/>
                  </a:cubicBezTo>
                  <a:cubicBezTo>
                    <a:pt x="2104487" y="294551"/>
                    <a:pt x="2076547" y="285661"/>
                    <a:pt x="2047337" y="289471"/>
                  </a:cubicBezTo>
                  <a:cubicBezTo>
                    <a:pt x="1997807" y="297091"/>
                    <a:pt x="1887317" y="347891"/>
                    <a:pt x="1851757" y="339001"/>
                  </a:cubicBezTo>
                  <a:cubicBezTo>
                    <a:pt x="1835247" y="335191"/>
                    <a:pt x="1822547" y="321221"/>
                    <a:pt x="1822547" y="311061"/>
                  </a:cubicBezTo>
                  <a:cubicBezTo>
                    <a:pt x="1821277" y="300901"/>
                    <a:pt x="1831437" y="284391"/>
                    <a:pt x="1846677" y="278041"/>
                  </a:cubicBezTo>
                  <a:cubicBezTo>
                    <a:pt x="1877157" y="262801"/>
                    <a:pt x="1980027" y="297091"/>
                    <a:pt x="2028287" y="288201"/>
                  </a:cubicBezTo>
                  <a:cubicBezTo>
                    <a:pt x="2061307" y="281851"/>
                    <a:pt x="2090517" y="248831"/>
                    <a:pt x="2109567" y="251371"/>
                  </a:cubicBezTo>
                  <a:cubicBezTo>
                    <a:pt x="2122267" y="253911"/>
                    <a:pt x="2133697" y="267881"/>
                    <a:pt x="2136237" y="278041"/>
                  </a:cubicBezTo>
                  <a:cubicBezTo>
                    <a:pt x="2137507" y="288201"/>
                    <a:pt x="2133697" y="305981"/>
                    <a:pt x="2120997" y="312331"/>
                  </a:cubicBezTo>
                  <a:cubicBezTo>
                    <a:pt x="2089247" y="328841"/>
                    <a:pt x="1982567" y="280581"/>
                    <a:pt x="1888587" y="271691"/>
                  </a:cubicBezTo>
                  <a:cubicBezTo>
                    <a:pt x="1739997" y="256451"/>
                    <a:pt x="1383127" y="278041"/>
                    <a:pt x="1317087" y="260261"/>
                  </a:cubicBezTo>
                  <a:cubicBezTo>
                    <a:pt x="1301847" y="256451"/>
                    <a:pt x="1295497" y="253911"/>
                    <a:pt x="1290417" y="246291"/>
                  </a:cubicBezTo>
                  <a:cubicBezTo>
                    <a:pt x="1285337" y="238671"/>
                    <a:pt x="1286607" y="219621"/>
                    <a:pt x="1291687" y="210731"/>
                  </a:cubicBezTo>
                  <a:cubicBezTo>
                    <a:pt x="1295497" y="203111"/>
                    <a:pt x="1301847" y="200571"/>
                    <a:pt x="1317087" y="196761"/>
                  </a:cubicBezTo>
                  <a:cubicBezTo>
                    <a:pt x="1374237" y="182791"/>
                    <a:pt x="1713327" y="187871"/>
                    <a:pt x="1765397" y="198031"/>
                  </a:cubicBezTo>
                  <a:cubicBezTo>
                    <a:pt x="1776827" y="199301"/>
                    <a:pt x="1780637" y="200571"/>
                    <a:pt x="1785717" y="205651"/>
                  </a:cubicBezTo>
                  <a:cubicBezTo>
                    <a:pt x="1792067" y="210731"/>
                    <a:pt x="1798417" y="224701"/>
                    <a:pt x="1797147" y="232321"/>
                  </a:cubicBezTo>
                  <a:cubicBezTo>
                    <a:pt x="1794607" y="242481"/>
                    <a:pt x="1785717" y="252641"/>
                    <a:pt x="1765397" y="260261"/>
                  </a:cubicBezTo>
                  <a:cubicBezTo>
                    <a:pt x="1679037" y="293281"/>
                    <a:pt x="1023717" y="229781"/>
                    <a:pt x="952597" y="260261"/>
                  </a:cubicBezTo>
                  <a:cubicBezTo>
                    <a:pt x="939897" y="266611"/>
                    <a:pt x="941167" y="280581"/>
                    <a:pt x="934817" y="280581"/>
                  </a:cubicBezTo>
                  <a:cubicBezTo>
                    <a:pt x="925927" y="281851"/>
                    <a:pt x="909417" y="271691"/>
                    <a:pt x="905607" y="262801"/>
                  </a:cubicBezTo>
                  <a:cubicBezTo>
                    <a:pt x="901797" y="253911"/>
                    <a:pt x="901797" y="238671"/>
                    <a:pt x="913227" y="229781"/>
                  </a:cubicBezTo>
                  <a:cubicBezTo>
                    <a:pt x="964027" y="187871"/>
                    <a:pt x="1568547" y="198031"/>
                    <a:pt x="1649827" y="228511"/>
                  </a:cubicBezTo>
                  <a:cubicBezTo>
                    <a:pt x="1668877" y="236131"/>
                    <a:pt x="1676497" y="246291"/>
                    <a:pt x="1680307" y="255181"/>
                  </a:cubicBezTo>
                  <a:cubicBezTo>
                    <a:pt x="1681577" y="261531"/>
                    <a:pt x="1679037" y="270421"/>
                    <a:pt x="1675227" y="275501"/>
                  </a:cubicBezTo>
                  <a:cubicBezTo>
                    <a:pt x="1670147" y="281851"/>
                    <a:pt x="1663797" y="285661"/>
                    <a:pt x="1649827" y="289471"/>
                  </a:cubicBezTo>
                  <a:cubicBezTo>
                    <a:pt x="1588867" y="303441"/>
                    <a:pt x="1245967" y="293281"/>
                    <a:pt x="1139287" y="288201"/>
                  </a:cubicBezTo>
                  <a:cubicBezTo>
                    <a:pt x="1091027" y="285661"/>
                    <a:pt x="1055467" y="286931"/>
                    <a:pt x="1032607" y="276771"/>
                  </a:cubicBezTo>
                  <a:cubicBezTo>
                    <a:pt x="1019907" y="271691"/>
                    <a:pt x="1009747" y="262801"/>
                    <a:pt x="1007207" y="253911"/>
                  </a:cubicBezTo>
                  <a:cubicBezTo>
                    <a:pt x="1004667" y="245021"/>
                    <a:pt x="1009747" y="232321"/>
                    <a:pt x="1014827" y="225971"/>
                  </a:cubicBezTo>
                  <a:cubicBezTo>
                    <a:pt x="1018637" y="219621"/>
                    <a:pt x="1022447" y="218351"/>
                    <a:pt x="1033877" y="215811"/>
                  </a:cubicBezTo>
                  <a:cubicBezTo>
                    <a:pt x="1094837" y="203111"/>
                    <a:pt x="1558387" y="200571"/>
                    <a:pt x="1629507" y="228511"/>
                  </a:cubicBezTo>
                  <a:cubicBezTo>
                    <a:pt x="1648557" y="236131"/>
                    <a:pt x="1657447" y="246291"/>
                    <a:pt x="1659987" y="255181"/>
                  </a:cubicBezTo>
                  <a:cubicBezTo>
                    <a:pt x="1661257" y="264071"/>
                    <a:pt x="1654907" y="275501"/>
                    <a:pt x="1649827" y="281851"/>
                  </a:cubicBezTo>
                  <a:cubicBezTo>
                    <a:pt x="1644747" y="285661"/>
                    <a:pt x="1640937" y="286931"/>
                    <a:pt x="1629507" y="288201"/>
                  </a:cubicBezTo>
                  <a:cubicBezTo>
                    <a:pt x="1566007" y="299631"/>
                    <a:pt x="1190087" y="283121"/>
                    <a:pt x="983077" y="272961"/>
                  </a:cubicBezTo>
                  <a:cubicBezTo>
                    <a:pt x="790037" y="262801"/>
                    <a:pt x="492857" y="261531"/>
                    <a:pt x="425547" y="229781"/>
                  </a:cubicBezTo>
                  <a:cubicBezTo>
                    <a:pt x="407767" y="222161"/>
                    <a:pt x="398877" y="212001"/>
                    <a:pt x="397607" y="201841"/>
                  </a:cubicBezTo>
                  <a:cubicBezTo>
                    <a:pt x="397607" y="191681"/>
                    <a:pt x="406497" y="177711"/>
                    <a:pt x="423007" y="170091"/>
                  </a:cubicBezTo>
                  <a:cubicBezTo>
                    <a:pt x="480157" y="142151"/>
                    <a:pt x="819247" y="144691"/>
                    <a:pt x="881477" y="167551"/>
                  </a:cubicBezTo>
                  <a:cubicBezTo>
                    <a:pt x="899257" y="175171"/>
                    <a:pt x="909417" y="185331"/>
                    <a:pt x="911957" y="194221"/>
                  </a:cubicBezTo>
                  <a:cubicBezTo>
                    <a:pt x="914497" y="201841"/>
                    <a:pt x="910687" y="210731"/>
                    <a:pt x="906877" y="215811"/>
                  </a:cubicBezTo>
                  <a:cubicBezTo>
                    <a:pt x="901797" y="222161"/>
                    <a:pt x="895447" y="225971"/>
                    <a:pt x="881477" y="229781"/>
                  </a:cubicBezTo>
                  <a:cubicBezTo>
                    <a:pt x="821787" y="243751"/>
                    <a:pt x="468727" y="213271"/>
                    <a:pt x="391257" y="227241"/>
                  </a:cubicBezTo>
                  <a:cubicBezTo>
                    <a:pt x="367127" y="232321"/>
                    <a:pt x="365857" y="242481"/>
                    <a:pt x="344267" y="246291"/>
                  </a:cubicBezTo>
                  <a:cubicBezTo>
                    <a:pt x="293467" y="253911"/>
                    <a:pt x="151227" y="231051"/>
                    <a:pt x="96617" y="236131"/>
                  </a:cubicBezTo>
                  <a:cubicBezTo>
                    <a:pt x="68677" y="238671"/>
                    <a:pt x="50897" y="252641"/>
                    <a:pt x="34387" y="250101"/>
                  </a:cubicBezTo>
                  <a:cubicBezTo>
                    <a:pt x="24227" y="248831"/>
                    <a:pt x="16607" y="245021"/>
                    <a:pt x="10257" y="238671"/>
                  </a:cubicBezTo>
                  <a:cubicBezTo>
                    <a:pt x="5177" y="232321"/>
                    <a:pt x="97" y="222161"/>
                    <a:pt x="97" y="213271"/>
                  </a:cubicBezTo>
                  <a:cubicBezTo>
                    <a:pt x="97" y="205651"/>
                    <a:pt x="2637" y="194221"/>
                    <a:pt x="8987" y="187871"/>
                  </a:cubicBezTo>
                  <a:cubicBezTo>
                    <a:pt x="14067" y="181521"/>
                    <a:pt x="20417" y="177711"/>
                    <a:pt x="31847" y="175171"/>
                  </a:cubicBezTo>
                  <a:cubicBezTo>
                    <a:pt x="59787" y="168821"/>
                    <a:pt x="155037" y="176441"/>
                    <a:pt x="177897" y="192951"/>
                  </a:cubicBezTo>
                  <a:cubicBezTo>
                    <a:pt x="188057" y="201841"/>
                    <a:pt x="190597" y="217081"/>
                    <a:pt x="190597" y="227241"/>
                  </a:cubicBezTo>
                  <a:cubicBezTo>
                    <a:pt x="189327" y="236131"/>
                    <a:pt x="186787" y="245021"/>
                    <a:pt x="177897" y="251371"/>
                  </a:cubicBezTo>
                  <a:cubicBezTo>
                    <a:pt x="160117" y="264071"/>
                    <a:pt x="91537" y="270421"/>
                    <a:pt x="68677" y="267881"/>
                  </a:cubicBezTo>
                  <a:cubicBezTo>
                    <a:pt x="55977" y="267881"/>
                    <a:pt x="48357" y="265341"/>
                    <a:pt x="42007" y="258991"/>
                  </a:cubicBezTo>
                  <a:cubicBezTo>
                    <a:pt x="34387" y="253911"/>
                    <a:pt x="28037" y="243751"/>
                    <a:pt x="28037" y="234861"/>
                  </a:cubicBezTo>
                  <a:cubicBezTo>
                    <a:pt x="26767" y="223431"/>
                    <a:pt x="33117" y="206921"/>
                    <a:pt x="40737" y="199301"/>
                  </a:cubicBezTo>
                  <a:cubicBezTo>
                    <a:pt x="47087" y="192951"/>
                    <a:pt x="55977" y="189141"/>
                    <a:pt x="66137" y="189141"/>
                  </a:cubicBezTo>
                  <a:cubicBezTo>
                    <a:pt x="81377" y="189141"/>
                    <a:pt x="95347" y="204381"/>
                    <a:pt x="119477" y="210731"/>
                  </a:cubicBezTo>
                  <a:cubicBezTo>
                    <a:pt x="163927" y="223431"/>
                    <a:pt x="250287" y="236131"/>
                    <a:pt x="317597" y="243751"/>
                  </a:cubicBezTo>
                  <a:cubicBezTo>
                    <a:pt x="387447" y="251371"/>
                    <a:pt x="497937" y="238671"/>
                    <a:pt x="532227" y="256451"/>
                  </a:cubicBezTo>
                  <a:cubicBezTo>
                    <a:pt x="546197" y="264071"/>
                    <a:pt x="556357" y="275501"/>
                    <a:pt x="556357" y="285661"/>
                  </a:cubicBezTo>
                  <a:cubicBezTo>
                    <a:pt x="556357" y="297091"/>
                    <a:pt x="546197" y="312331"/>
                    <a:pt x="529687" y="321221"/>
                  </a:cubicBezTo>
                  <a:cubicBezTo>
                    <a:pt x="487777" y="341541"/>
                    <a:pt x="301087" y="340271"/>
                    <a:pt x="255367" y="322491"/>
                  </a:cubicBezTo>
                  <a:cubicBezTo>
                    <a:pt x="236317" y="316141"/>
                    <a:pt x="224887" y="303441"/>
                    <a:pt x="222347" y="293281"/>
                  </a:cubicBezTo>
                  <a:cubicBezTo>
                    <a:pt x="219807" y="284391"/>
                    <a:pt x="227427" y="270421"/>
                    <a:pt x="232507" y="264071"/>
                  </a:cubicBezTo>
                  <a:cubicBezTo>
                    <a:pt x="238857" y="258991"/>
                    <a:pt x="242667" y="257721"/>
                    <a:pt x="255367" y="256451"/>
                  </a:cubicBezTo>
                  <a:cubicBezTo>
                    <a:pt x="325217" y="243751"/>
                    <a:pt x="875127" y="232321"/>
                    <a:pt x="955137" y="257721"/>
                  </a:cubicBezTo>
                  <a:cubicBezTo>
                    <a:pt x="972917" y="262801"/>
                    <a:pt x="980537" y="269151"/>
                    <a:pt x="984347" y="278041"/>
                  </a:cubicBezTo>
                  <a:cubicBezTo>
                    <a:pt x="988157" y="286931"/>
                    <a:pt x="986887" y="304711"/>
                    <a:pt x="975457" y="313601"/>
                  </a:cubicBezTo>
                  <a:cubicBezTo>
                    <a:pt x="948787" y="335191"/>
                    <a:pt x="835757" y="321221"/>
                    <a:pt x="749397" y="319951"/>
                  </a:cubicBezTo>
                  <a:cubicBezTo>
                    <a:pt x="632557" y="317411"/>
                    <a:pt x="392527" y="305981"/>
                    <a:pt x="339187" y="289471"/>
                  </a:cubicBezTo>
                  <a:cubicBezTo>
                    <a:pt x="325217" y="285661"/>
                    <a:pt x="320137" y="281851"/>
                    <a:pt x="315057" y="275501"/>
                  </a:cubicBezTo>
                  <a:cubicBezTo>
                    <a:pt x="311247" y="270421"/>
                    <a:pt x="308707" y="261531"/>
                    <a:pt x="311247" y="255181"/>
                  </a:cubicBezTo>
                  <a:cubicBezTo>
                    <a:pt x="313787" y="246291"/>
                    <a:pt x="322677" y="237401"/>
                    <a:pt x="341727" y="229781"/>
                  </a:cubicBezTo>
                  <a:cubicBezTo>
                    <a:pt x="420467" y="200571"/>
                    <a:pt x="965297" y="208191"/>
                    <a:pt x="1032607" y="219621"/>
                  </a:cubicBezTo>
                  <a:cubicBezTo>
                    <a:pt x="1045307" y="222161"/>
                    <a:pt x="1049117" y="222161"/>
                    <a:pt x="1054197" y="227241"/>
                  </a:cubicBezTo>
                  <a:cubicBezTo>
                    <a:pt x="1059277" y="233591"/>
                    <a:pt x="1065627" y="246291"/>
                    <a:pt x="1064357" y="253911"/>
                  </a:cubicBezTo>
                  <a:cubicBezTo>
                    <a:pt x="1061817" y="264071"/>
                    <a:pt x="1052927" y="274231"/>
                    <a:pt x="1032607" y="280581"/>
                  </a:cubicBezTo>
                  <a:cubicBezTo>
                    <a:pt x="950057" y="311061"/>
                    <a:pt x="355697" y="299631"/>
                    <a:pt x="280767" y="258991"/>
                  </a:cubicBezTo>
                  <a:cubicBezTo>
                    <a:pt x="264257" y="248831"/>
                    <a:pt x="256637" y="234861"/>
                    <a:pt x="257907" y="224701"/>
                  </a:cubicBezTo>
                  <a:cubicBezTo>
                    <a:pt x="259177" y="214541"/>
                    <a:pt x="270607" y="204381"/>
                    <a:pt x="288387" y="198031"/>
                  </a:cubicBezTo>
                  <a:cubicBezTo>
                    <a:pt x="350617" y="175171"/>
                    <a:pt x="643987" y="206921"/>
                    <a:pt x="741777" y="199301"/>
                  </a:cubicBezTo>
                  <a:cubicBezTo>
                    <a:pt x="788767" y="196761"/>
                    <a:pt x="823057" y="181521"/>
                    <a:pt x="845917" y="184061"/>
                  </a:cubicBezTo>
                  <a:cubicBezTo>
                    <a:pt x="858617" y="185331"/>
                    <a:pt x="867507" y="187871"/>
                    <a:pt x="872587" y="194221"/>
                  </a:cubicBezTo>
                  <a:cubicBezTo>
                    <a:pt x="878937" y="200571"/>
                    <a:pt x="881477" y="214541"/>
                    <a:pt x="878937" y="223431"/>
                  </a:cubicBezTo>
                  <a:cubicBezTo>
                    <a:pt x="876397" y="232321"/>
                    <a:pt x="868777" y="239941"/>
                    <a:pt x="852267" y="246291"/>
                  </a:cubicBezTo>
                  <a:cubicBezTo>
                    <a:pt x="783687" y="270421"/>
                    <a:pt x="327757" y="260261"/>
                    <a:pt x="261717" y="229781"/>
                  </a:cubicBezTo>
                  <a:cubicBezTo>
                    <a:pt x="246477" y="222161"/>
                    <a:pt x="238857" y="212001"/>
                    <a:pt x="237587" y="201841"/>
                  </a:cubicBezTo>
                  <a:cubicBezTo>
                    <a:pt x="237587" y="191681"/>
                    <a:pt x="247747" y="175171"/>
                    <a:pt x="262987" y="167551"/>
                  </a:cubicBezTo>
                  <a:cubicBezTo>
                    <a:pt x="294737" y="151041"/>
                    <a:pt x="426817" y="153581"/>
                    <a:pt x="450947" y="172631"/>
                  </a:cubicBezTo>
                  <a:cubicBezTo>
                    <a:pt x="462377" y="181521"/>
                    <a:pt x="464917" y="200571"/>
                    <a:pt x="461107" y="210731"/>
                  </a:cubicBezTo>
                  <a:cubicBezTo>
                    <a:pt x="457297" y="220891"/>
                    <a:pt x="444597" y="229781"/>
                    <a:pt x="428087" y="232321"/>
                  </a:cubicBezTo>
                  <a:cubicBezTo>
                    <a:pt x="395067" y="238671"/>
                    <a:pt x="288387" y="217081"/>
                    <a:pt x="261717" y="191681"/>
                  </a:cubicBezTo>
                  <a:cubicBezTo>
                    <a:pt x="245207" y="176441"/>
                    <a:pt x="256637" y="149771"/>
                    <a:pt x="242667" y="134531"/>
                  </a:cubicBezTo>
                  <a:cubicBezTo>
                    <a:pt x="226157" y="116751"/>
                    <a:pt x="188057" y="109131"/>
                    <a:pt x="156307" y="100241"/>
                  </a:cubicBezTo>
                  <a:cubicBezTo>
                    <a:pt x="116937" y="88811"/>
                    <a:pt x="43277" y="93891"/>
                    <a:pt x="21687" y="76111"/>
                  </a:cubicBezTo>
                  <a:cubicBezTo>
                    <a:pt x="10257" y="67221"/>
                    <a:pt x="5177" y="51981"/>
                    <a:pt x="7717" y="41821"/>
                  </a:cubicBezTo>
                  <a:cubicBezTo>
                    <a:pt x="8987" y="31661"/>
                    <a:pt x="17877" y="22771"/>
                    <a:pt x="35657" y="15151"/>
                  </a:cubicBezTo>
                  <a:cubicBezTo>
                    <a:pt x="96617" y="-7709"/>
                    <a:pt x="457297" y="-89"/>
                    <a:pt x="516987" y="15151"/>
                  </a:cubicBezTo>
                  <a:cubicBezTo>
                    <a:pt x="532227" y="18961"/>
                    <a:pt x="538577" y="21501"/>
                    <a:pt x="543657" y="29121"/>
                  </a:cubicBezTo>
                  <a:cubicBezTo>
                    <a:pt x="548737" y="36741"/>
                    <a:pt x="550007" y="50711"/>
                    <a:pt x="547467" y="58331"/>
                  </a:cubicBezTo>
                  <a:cubicBezTo>
                    <a:pt x="544927" y="67221"/>
                    <a:pt x="538577" y="72301"/>
                    <a:pt x="524607" y="78651"/>
                  </a:cubicBezTo>
                  <a:cubicBezTo>
                    <a:pt x="482697" y="97701"/>
                    <a:pt x="257907" y="83731"/>
                    <a:pt x="217267" y="112941"/>
                  </a:cubicBezTo>
                  <a:cubicBezTo>
                    <a:pt x="200757" y="123101"/>
                    <a:pt x="190597" y="140881"/>
                    <a:pt x="196947" y="152311"/>
                  </a:cubicBezTo>
                  <a:cubicBezTo>
                    <a:pt x="207107" y="175171"/>
                    <a:pt x="363317" y="170091"/>
                    <a:pt x="396337" y="191681"/>
                  </a:cubicBezTo>
                  <a:cubicBezTo>
                    <a:pt x="411577" y="201841"/>
                    <a:pt x="417927" y="217081"/>
                    <a:pt x="419197" y="228511"/>
                  </a:cubicBezTo>
                  <a:cubicBezTo>
                    <a:pt x="420467" y="237401"/>
                    <a:pt x="414117" y="246291"/>
                    <a:pt x="409037" y="252641"/>
                  </a:cubicBezTo>
                  <a:cubicBezTo>
                    <a:pt x="402687" y="258991"/>
                    <a:pt x="396337" y="261531"/>
                    <a:pt x="384907" y="264071"/>
                  </a:cubicBezTo>
                  <a:cubicBezTo>
                    <a:pt x="354427" y="271691"/>
                    <a:pt x="256637" y="278041"/>
                    <a:pt x="215997" y="265341"/>
                  </a:cubicBezTo>
                  <a:cubicBezTo>
                    <a:pt x="191867" y="257721"/>
                    <a:pt x="170277" y="242481"/>
                    <a:pt x="161387" y="225971"/>
                  </a:cubicBezTo>
                  <a:cubicBezTo>
                    <a:pt x="153767" y="214541"/>
                    <a:pt x="155037" y="198031"/>
                    <a:pt x="158847" y="184061"/>
                  </a:cubicBezTo>
                  <a:cubicBezTo>
                    <a:pt x="163927" y="170091"/>
                    <a:pt x="176627" y="153581"/>
                    <a:pt x="189327" y="142151"/>
                  </a:cubicBezTo>
                  <a:cubicBezTo>
                    <a:pt x="202027" y="130721"/>
                    <a:pt x="219807" y="124371"/>
                    <a:pt x="235047" y="118021"/>
                  </a:cubicBezTo>
                  <a:cubicBezTo>
                    <a:pt x="250287" y="110401"/>
                    <a:pt x="260447" y="104051"/>
                    <a:pt x="280767" y="100241"/>
                  </a:cubicBezTo>
                  <a:cubicBezTo>
                    <a:pt x="316327" y="91351"/>
                    <a:pt x="403957" y="81191"/>
                    <a:pt x="435707" y="87541"/>
                  </a:cubicBezTo>
                  <a:cubicBezTo>
                    <a:pt x="450947" y="90081"/>
                    <a:pt x="461107" y="93891"/>
                    <a:pt x="467457" y="101511"/>
                  </a:cubicBezTo>
                  <a:cubicBezTo>
                    <a:pt x="472537" y="107861"/>
                    <a:pt x="476347" y="118021"/>
                    <a:pt x="475077" y="125641"/>
                  </a:cubicBezTo>
                  <a:cubicBezTo>
                    <a:pt x="471267" y="137071"/>
                    <a:pt x="457297" y="153581"/>
                    <a:pt x="439517" y="159931"/>
                  </a:cubicBezTo>
                  <a:cubicBezTo>
                    <a:pt x="407767" y="173901"/>
                    <a:pt x="323947" y="166281"/>
                    <a:pt x="283307" y="158661"/>
                  </a:cubicBezTo>
                  <a:cubicBezTo>
                    <a:pt x="255367" y="153581"/>
                    <a:pt x="226157" y="147231"/>
                    <a:pt x="215997" y="134531"/>
                  </a:cubicBezTo>
                  <a:cubicBezTo>
                    <a:pt x="208377" y="125641"/>
                    <a:pt x="208377" y="110401"/>
                    <a:pt x="212187" y="101511"/>
                  </a:cubicBezTo>
                  <a:cubicBezTo>
                    <a:pt x="215997" y="91351"/>
                    <a:pt x="223617" y="81191"/>
                    <a:pt x="237587" y="78651"/>
                  </a:cubicBezTo>
                  <a:cubicBezTo>
                    <a:pt x="271877" y="72301"/>
                    <a:pt x="364587" y="135801"/>
                    <a:pt x="438247" y="149771"/>
                  </a:cubicBezTo>
                  <a:cubicBezTo>
                    <a:pt x="522067" y="167551"/>
                    <a:pt x="673197" y="144691"/>
                    <a:pt x="713837" y="167551"/>
                  </a:cubicBezTo>
                  <a:cubicBezTo>
                    <a:pt x="729077" y="176441"/>
                    <a:pt x="737967" y="191681"/>
                    <a:pt x="736697" y="203111"/>
                  </a:cubicBezTo>
                  <a:cubicBezTo>
                    <a:pt x="735427" y="213271"/>
                    <a:pt x="721457" y="223431"/>
                    <a:pt x="703677" y="229781"/>
                  </a:cubicBezTo>
                  <a:cubicBezTo>
                    <a:pt x="659227" y="246291"/>
                    <a:pt x="476347" y="245021"/>
                    <a:pt x="429357" y="229781"/>
                  </a:cubicBezTo>
                  <a:cubicBezTo>
                    <a:pt x="409037" y="222161"/>
                    <a:pt x="395067" y="213271"/>
                    <a:pt x="392527" y="201841"/>
                  </a:cubicBezTo>
                  <a:cubicBezTo>
                    <a:pt x="388717" y="190411"/>
                    <a:pt x="392527" y="171361"/>
                    <a:pt x="407767" y="161201"/>
                  </a:cubicBezTo>
                  <a:cubicBezTo>
                    <a:pt x="458567" y="124371"/>
                    <a:pt x="838297" y="107861"/>
                    <a:pt x="891637" y="139611"/>
                  </a:cubicBezTo>
                  <a:cubicBezTo>
                    <a:pt x="906877" y="149771"/>
                    <a:pt x="911957" y="167551"/>
                    <a:pt x="909417" y="177711"/>
                  </a:cubicBezTo>
                  <a:cubicBezTo>
                    <a:pt x="906877" y="187871"/>
                    <a:pt x="897987" y="195491"/>
                    <a:pt x="881477" y="200571"/>
                  </a:cubicBezTo>
                  <a:cubicBezTo>
                    <a:pt x="821787" y="220891"/>
                    <a:pt x="477617" y="213271"/>
                    <a:pt x="423007" y="182791"/>
                  </a:cubicBezTo>
                  <a:cubicBezTo>
                    <a:pt x="406497" y="173901"/>
                    <a:pt x="398877" y="159931"/>
                    <a:pt x="398877" y="149771"/>
                  </a:cubicBezTo>
                  <a:cubicBezTo>
                    <a:pt x="400147" y="139611"/>
                    <a:pt x="407767" y="129451"/>
                    <a:pt x="423007" y="123101"/>
                  </a:cubicBezTo>
                  <a:cubicBezTo>
                    <a:pt x="472537" y="102781"/>
                    <a:pt x="698597" y="147231"/>
                    <a:pt x="815437" y="149771"/>
                  </a:cubicBezTo>
                  <a:cubicBezTo>
                    <a:pt x="909417" y="152311"/>
                    <a:pt x="1037687" y="125641"/>
                    <a:pt x="1068167" y="145961"/>
                  </a:cubicBezTo>
                  <a:cubicBezTo>
                    <a:pt x="1079597" y="153581"/>
                    <a:pt x="1082137" y="168821"/>
                    <a:pt x="1079597" y="178981"/>
                  </a:cubicBezTo>
                  <a:cubicBezTo>
                    <a:pt x="1077057" y="187871"/>
                    <a:pt x="1069437" y="195491"/>
                    <a:pt x="1054197" y="200571"/>
                  </a:cubicBezTo>
                  <a:cubicBezTo>
                    <a:pt x="991967" y="223431"/>
                    <a:pt x="608427" y="223431"/>
                    <a:pt x="543657" y="198031"/>
                  </a:cubicBezTo>
                  <a:cubicBezTo>
                    <a:pt x="524607" y="191681"/>
                    <a:pt x="515717" y="181521"/>
                    <a:pt x="513177" y="171361"/>
                  </a:cubicBezTo>
                  <a:cubicBezTo>
                    <a:pt x="511907" y="163741"/>
                    <a:pt x="518257" y="151041"/>
                    <a:pt x="523337" y="145961"/>
                  </a:cubicBezTo>
                  <a:cubicBezTo>
                    <a:pt x="528417" y="140881"/>
                    <a:pt x="532227" y="139611"/>
                    <a:pt x="543657" y="138341"/>
                  </a:cubicBezTo>
                  <a:cubicBezTo>
                    <a:pt x="600807" y="128181"/>
                    <a:pt x="931007" y="162471"/>
                    <a:pt x="1066897" y="154851"/>
                  </a:cubicBezTo>
                  <a:cubicBezTo>
                    <a:pt x="1151987" y="149771"/>
                    <a:pt x="1240887" y="110401"/>
                    <a:pt x="1276447" y="123101"/>
                  </a:cubicBezTo>
                  <a:cubicBezTo>
                    <a:pt x="1292957" y="129451"/>
                    <a:pt x="1304387" y="144691"/>
                    <a:pt x="1304387" y="154851"/>
                  </a:cubicBezTo>
                  <a:cubicBezTo>
                    <a:pt x="1304387" y="165011"/>
                    <a:pt x="1294227" y="178981"/>
                    <a:pt x="1276447" y="186601"/>
                  </a:cubicBezTo>
                  <a:cubicBezTo>
                    <a:pt x="1216757" y="213271"/>
                    <a:pt x="868777" y="213271"/>
                    <a:pt x="812897" y="182791"/>
                  </a:cubicBezTo>
                  <a:cubicBezTo>
                    <a:pt x="796387" y="175171"/>
                    <a:pt x="788767" y="159931"/>
                    <a:pt x="790037" y="149771"/>
                  </a:cubicBezTo>
                  <a:cubicBezTo>
                    <a:pt x="791307" y="139611"/>
                    <a:pt x="802737" y="126911"/>
                    <a:pt x="820517" y="121831"/>
                  </a:cubicBezTo>
                  <a:cubicBezTo>
                    <a:pt x="863697" y="107861"/>
                    <a:pt x="981807" y="143421"/>
                    <a:pt x="1084677" y="149771"/>
                  </a:cubicBezTo>
                  <a:cubicBezTo>
                    <a:pt x="1229457" y="157391"/>
                    <a:pt x="1552037" y="123101"/>
                    <a:pt x="1610457" y="153581"/>
                  </a:cubicBezTo>
                  <a:cubicBezTo>
                    <a:pt x="1626967" y="162471"/>
                    <a:pt x="1634587" y="177711"/>
                    <a:pt x="1633317" y="186601"/>
                  </a:cubicBezTo>
                  <a:cubicBezTo>
                    <a:pt x="1632047" y="196761"/>
                    <a:pt x="1621887" y="206921"/>
                    <a:pt x="1604107" y="213271"/>
                  </a:cubicBezTo>
                  <a:cubicBezTo>
                    <a:pt x="1538067" y="238671"/>
                    <a:pt x="1145637" y="238671"/>
                    <a:pt x="1079597" y="213271"/>
                  </a:cubicBezTo>
                  <a:cubicBezTo>
                    <a:pt x="1061817" y="206921"/>
                    <a:pt x="1052927" y="196761"/>
                    <a:pt x="1049117" y="186601"/>
                  </a:cubicBezTo>
                  <a:cubicBezTo>
                    <a:pt x="1047847" y="180251"/>
                    <a:pt x="1050387" y="171361"/>
                    <a:pt x="1055467" y="166281"/>
                  </a:cubicBezTo>
                  <a:cubicBezTo>
                    <a:pt x="1059277" y="159931"/>
                    <a:pt x="1065627" y="156121"/>
                    <a:pt x="1079597" y="153581"/>
                  </a:cubicBezTo>
                  <a:cubicBezTo>
                    <a:pt x="1150717" y="135801"/>
                    <a:pt x="1663797" y="139611"/>
                    <a:pt x="1728567" y="152311"/>
                  </a:cubicBezTo>
                  <a:cubicBezTo>
                    <a:pt x="1741267" y="154851"/>
                    <a:pt x="1743807" y="154851"/>
                    <a:pt x="1748887" y="159931"/>
                  </a:cubicBezTo>
                  <a:cubicBezTo>
                    <a:pt x="1755237" y="166281"/>
                    <a:pt x="1761587" y="178981"/>
                    <a:pt x="1760317" y="186601"/>
                  </a:cubicBezTo>
                  <a:cubicBezTo>
                    <a:pt x="1757777" y="196761"/>
                    <a:pt x="1747617" y="208191"/>
                    <a:pt x="1728567" y="214541"/>
                  </a:cubicBezTo>
                  <a:cubicBezTo>
                    <a:pt x="1663797" y="236131"/>
                    <a:pt x="1299307" y="195491"/>
                    <a:pt x="1239617" y="170091"/>
                  </a:cubicBezTo>
                  <a:cubicBezTo>
                    <a:pt x="1223107" y="163741"/>
                    <a:pt x="1216757" y="157391"/>
                    <a:pt x="1214217" y="149771"/>
                  </a:cubicBezTo>
                  <a:cubicBezTo>
                    <a:pt x="1210407" y="140881"/>
                    <a:pt x="1214217" y="128181"/>
                    <a:pt x="1219297" y="123101"/>
                  </a:cubicBezTo>
                  <a:cubicBezTo>
                    <a:pt x="1223107" y="116751"/>
                    <a:pt x="1226917" y="115481"/>
                    <a:pt x="1237077" y="112941"/>
                  </a:cubicBezTo>
                  <a:cubicBezTo>
                    <a:pt x="1280257" y="100241"/>
                    <a:pt x="1536797" y="86271"/>
                    <a:pt x="1590137" y="105321"/>
                  </a:cubicBezTo>
                  <a:cubicBezTo>
                    <a:pt x="1609187" y="112941"/>
                    <a:pt x="1620617" y="123101"/>
                    <a:pt x="1621887" y="134531"/>
                  </a:cubicBezTo>
                  <a:cubicBezTo>
                    <a:pt x="1623157" y="144691"/>
                    <a:pt x="1614267" y="161201"/>
                    <a:pt x="1597757" y="168821"/>
                  </a:cubicBezTo>
                  <a:cubicBezTo>
                    <a:pt x="1552037" y="190411"/>
                    <a:pt x="1313277" y="158661"/>
                    <a:pt x="1270097" y="138341"/>
                  </a:cubicBezTo>
                  <a:cubicBezTo>
                    <a:pt x="1258667" y="133261"/>
                    <a:pt x="1252317" y="126911"/>
                    <a:pt x="1251047" y="118021"/>
                  </a:cubicBezTo>
                  <a:cubicBezTo>
                    <a:pt x="1248507" y="109131"/>
                    <a:pt x="1249777" y="93891"/>
                    <a:pt x="1261207" y="85001"/>
                  </a:cubicBezTo>
                  <a:cubicBezTo>
                    <a:pt x="1301847" y="54521"/>
                    <a:pt x="1616807" y="68491"/>
                    <a:pt x="1696817" y="77381"/>
                  </a:cubicBezTo>
                  <a:cubicBezTo>
                    <a:pt x="1727297" y="79921"/>
                    <a:pt x="1747617" y="82461"/>
                    <a:pt x="1759047" y="92621"/>
                  </a:cubicBezTo>
                  <a:cubicBezTo>
                    <a:pt x="1766667" y="98971"/>
                    <a:pt x="1770477" y="111671"/>
                    <a:pt x="1769207" y="120561"/>
                  </a:cubicBezTo>
                  <a:cubicBezTo>
                    <a:pt x="1769207" y="128181"/>
                    <a:pt x="1766667" y="133261"/>
                    <a:pt x="1759047" y="140881"/>
                  </a:cubicBezTo>
                  <a:cubicBezTo>
                    <a:pt x="1734917" y="161201"/>
                    <a:pt x="1607917" y="210731"/>
                    <a:pt x="1568547" y="210731"/>
                  </a:cubicBezTo>
                  <a:cubicBezTo>
                    <a:pt x="1552037" y="212001"/>
                    <a:pt x="1539337" y="206921"/>
                    <a:pt x="1531717" y="199301"/>
                  </a:cubicBezTo>
                  <a:cubicBezTo>
                    <a:pt x="1525367" y="192951"/>
                    <a:pt x="1524097" y="177711"/>
                    <a:pt x="1526637" y="168821"/>
                  </a:cubicBezTo>
                  <a:cubicBezTo>
                    <a:pt x="1529177" y="159931"/>
                    <a:pt x="1535527" y="151041"/>
                    <a:pt x="1549497" y="145961"/>
                  </a:cubicBezTo>
                  <a:cubicBezTo>
                    <a:pt x="1587597" y="130721"/>
                    <a:pt x="1773017" y="128181"/>
                    <a:pt x="1812387" y="149771"/>
                  </a:cubicBezTo>
                  <a:cubicBezTo>
                    <a:pt x="1828897" y="159931"/>
                    <a:pt x="1839057" y="176441"/>
                    <a:pt x="1837787" y="187871"/>
                  </a:cubicBezTo>
                  <a:cubicBezTo>
                    <a:pt x="1837787" y="198031"/>
                    <a:pt x="1827627" y="209461"/>
                    <a:pt x="1812387" y="215811"/>
                  </a:cubicBezTo>
                  <a:cubicBezTo>
                    <a:pt x="1779367" y="229781"/>
                    <a:pt x="1658717" y="227241"/>
                    <a:pt x="1625697" y="210731"/>
                  </a:cubicBezTo>
                  <a:cubicBezTo>
                    <a:pt x="1610457" y="204381"/>
                    <a:pt x="1601567" y="191681"/>
                    <a:pt x="1600297" y="180251"/>
                  </a:cubicBezTo>
                  <a:cubicBezTo>
                    <a:pt x="1597757" y="171361"/>
                    <a:pt x="1605377" y="156121"/>
                    <a:pt x="1611727" y="149771"/>
                  </a:cubicBezTo>
                  <a:cubicBezTo>
                    <a:pt x="1618077" y="144691"/>
                    <a:pt x="1626967" y="140881"/>
                    <a:pt x="1635857" y="142151"/>
                  </a:cubicBezTo>
                  <a:cubicBezTo>
                    <a:pt x="1648557" y="143421"/>
                    <a:pt x="1659987" y="163741"/>
                    <a:pt x="1679037" y="172631"/>
                  </a:cubicBezTo>
                  <a:cubicBezTo>
                    <a:pt x="1712057" y="187871"/>
                    <a:pt x="1798417" y="192951"/>
                    <a:pt x="1823817" y="209461"/>
                  </a:cubicBezTo>
                  <a:cubicBezTo>
                    <a:pt x="1835247" y="217081"/>
                    <a:pt x="1841597" y="227241"/>
                    <a:pt x="1842867" y="237401"/>
                  </a:cubicBezTo>
                  <a:cubicBezTo>
                    <a:pt x="1844137" y="246291"/>
                    <a:pt x="1842867" y="260261"/>
                    <a:pt x="1831437" y="269151"/>
                  </a:cubicBezTo>
                  <a:cubicBezTo>
                    <a:pt x="1792067" y="295821"/>
                    <a:pt x="1493617" y="302171"/>
                    <a:pt x="1456787" y="276771"/>
                  </a:cubicBezTo>
                  <a:cubicBezTo>
                    <a:pt x="1445357" y="270421"/>
                    <a:pt x="1444087" y="257721"/>
                    <a:pt x="1445357" y="248831"/>
                  </a:cubicBezTo>
                  <a:cubicBezTo>
                    <a:pt x="1447897" y="238671"/>
                    <a:pt x="1455517" y="227241"/>
                    <a:pt x="1470757" y="220891"/>
                  </a:cubicBezTo>
                  <a:cubicBezTo>
                    <a:pt x="1513937" y="201841"/>
                    <a:pt x="1684117" y="231051"/>
                    <a:pt x="1769207" y="228511"/>
                  </a:cubicBezTo>
                  <a:cubicBezTo>
                    <a:pt x="1831437" y="225971"/>
                    <a:pt x="1902557" y="200571"/>
                    <a:pt x="1933037" y="210731"/>
                  </a:cubicBezTo>
                  <a:cubicBezTo>
                    <a:pt x="1947007" y="217081"/>
                    <a:pt x="1958437" y="228511"/>
                    <a:pt x="1959707" y="238671"/>
                  </a:cubicBezTo>
                  <a:cubicBezTo>
                    <a:pt x="1960977" y="250101"/>
                    <a:pt x="1952087" y="267881"/>
                    <a:pt x="1935577" y="276771"/>
                  </a:cubicBezTo>
                  <a:cubicBezTo>
                    <a:pt x="1896207" y="299631"/>
                    <a:pt x="1738727" y="275501"/>
                    <a:pt x="1666337" y="283121"/>
                  </a:cubicBezTo>
                  <a:cubicBezTo>
                    <a:pt x="1616807" y="289471"/>
                    <a:pt x="1568547" y="316141"/>
                    <a:pt x="1543147" y="309791"/>
                  </a:cubicBezTo>
                  <a:cubicBezTo>
                    <a:pt x="1529177" y="307251"/>
                    <a:pt x="1519017" y="295821"/>
                    <a:pt x="1515207" y="286931"/>
                  </a:cubicBezTo>
                  <a:cubicBezTo>
                    <a:pt x="1512667" y="280581"/>
                    <a:pt x="1513937" y="271691"/>
                    <a:pt x="1517747" y="265341"/>
                  </a:cubicBezTo>
                  <a:cubicBezTo>
                    <a:pt x="1521557" y="257721"/>
                    <a:pt x="1526637" y="251371"/>
                    <a:pt x="1540607" y="247561"/>
                  </a:cubicBezTo>
                  <a:cubicBezTo>
                    <a:pt x="1593947" y="232321"/>
                    <a:pt x="1896207" y="247561"/>
                    <a:pt x="1954627" y="272961"/>
                  </a:cubicBezTo>
                  <a:cubicBezTo>
                    <a:pt x="1972407" y="280581"/>
                    <a:pt x="1983837" y="290741"/>
                    <a:pt x="1985107" y="300901"/>
                  </a:cubicBezTo>
                  <a:cubicBezTo>
                    <a:pt x="1986377" y="311061"/>
                    <a:pt x="1976217" y="327571"/>
                    <a:pt x="1960977" y="335191"/>
                  </a:cubicBezTo>
                  <a:cubicBezTo>
                    <a:pt x="1922877" y="354241"/>
                    <a:pt x="1800957" y="330111"/>
                    <a:pt x="1719677" y="333921"/>
                  </a:cubicBezTo>
                  <a:cubicBezTo>
                    <a:pt x="1634587" y="339001"/>
                    <a:pt x="1506317" y="378371"/>
                    <a:pt x="1461867" y="364401"/>
                  </a:cubicBezTo>
                  <a:cubicBezTo>
                    <a:pt x="1444087" y="359321"/>
                    <a:pt x="1431387" y="346621"/>
                    <a:pt x="1430117" y="336461"/>
                  </a:cubicBezTo>
                  <a:cubicBezTo>
                    <a:pt x="1428847" y="325031"/>
                    <a:pt x="1439007" y="307251"/>
                    <a:pt x="1454247" y="299631"/>
                  </a:cubicBezTo>
                  <a:cubicBezTo>
                    <a:pt x="1485997" y="283121"/>
                    <a:pt x="1618077" y="289471"/>
                    <a:pt x="1646017" y="304711"/>
                  </a:cubicBezTo>
                  <a:cubicBezTo>
                    <a:pt x="1657447" y="311061"/>
                    <a:pt x="1662527" y="321221"/>
                    <a:pt x="1663797" y="330111"/>
                  </a:cubicBezTo>
                  <a:cubicBezTo>
                    <a:pt x="1665067" y="340271"/>
                    <a:pt x="1661257" y="352971"/>
                    <a:pt x="1652367" y="359321"/>
                  </a:cubicBezTo>
                  <a:cubicBezTo>
                    <a:pt x="1639667" y="369481"/>
                    <a:pt x="1618077" y="366941"/>
                    <a:pt x="1583787" y="368211"/>
                  </a:cubicBezTo>
                  <a:cubicBezTo>
                    <a:pt x="1485997" y="369481"/>
                    <a:pt x="1112617" y="345351"/>
                    <a:pt x="1005937" y="322491"/>
                  </a:cubicBezTo>
                  <a:cubicBezTo>
                    <a:pt x="964027" y="313601"/>
                    <a:pt x="923387" y="288201"/>
                    <a:pt x="922117" y="290741"/>
                  </a:cubicBezTo>
                  <a:cubicBezTo>
                    <a:pt x="920847" y="293281"/>
                    <a:pt x="939897" y="308521"/>
                    <a:pt x="939897" y="307251"/>
                  </a:cubicBezTo>
                  <a:cubicBezTo>
                    <a:pt x="941167" y="307251"/>
                    <a:pt x="914497" y="285661"/>
                    <a:pt x="914497" y="275501"/>
                  </a:cubicBezTo>
                  <a:cubicBezTo>
                    <a:pt x="915767" y="266611"/>
                    <a:pt x="925927" y="255181"/>
                    <a:pt x="942437" y="247561"/>
                  </a:cubicBezTo>
                  <a:cubicBezTo>
                    <a:pt x="1003397" y="220891"/>
                    <a:pt x="1353917" y="214541"/>
                    <a:pt x="1413607" y="227241"/>
                  </a:cubicBezTo>
                  <a:cubicBezTo>
                    <a:pt x="1428847" y="231051"/>
                    <a:pt x="1435197" y="233591"/>
                    <a:pt x="1440277" y="241211"/>
                  </a:cubicBezTo>
                  <a:cubicBezTo>
                    <a:pt x="1445357" y="248831"/>
                    <a:pt x="1445357" y="267881"/>
                    <a:pt x="1440277" y="276771"/>
                  </a:cubicBezTo>
                  <a:cubicBezTo>
                    <a:pt x="1436467" y="284391"/>
                    <a:pt x="1428847" y="288201"/>
                    <a:pt x="1414877" y="290741"/>
                  </a:cubicBezTo>
                  <a:cubicBezTo>
                    <a:pt x="1362807" y="299631"/>
                    <a:pt x="1149447" y="248831"/>
                    <a:pt x="1041497" y="238671"/>
                  </a:cubicBezTo>
                  <a:cubicBezTo>
                    <a:pt x="961487" y="231051"/>
                    <a:pt x="861157" y="248831"/>
                    <a:pt x="828137" y="228511"/>
                  </a:cubicBezTo>
                  <a:cubicBezTo>
                    <a:pt x="814167" y="220891"/>
                    <a:pt x="805277" y="204381"/>
                    <a:pt x="806547" y="194221"/>
                  </a:cubicBezTo>
                  <a:cubicBezTo>
                    <a:pt x="807817" y="185331"/>
                    <a:pt x="815437" y="175171"/>
                    <a:pt x="830677" y="168821"/>
                  </a:cubicBezTo>
                  <a:cubicBezTo>
                    <a:pt x="881477" y="147231"/>
                    <a:pt x="1169767" y="151041"/>
                    <a:pt x="1224377" y="167551"/>
                  </a:cubicBezTo>
                  <a:cubicBezTo>
                    <a:pt x="1240887" y="172631"/>
                    <a:pt x="1248507" y="178981"/>
                    <a:pt x="1252317" y="187871"/>
                  </a:cubicBezTo>
                  <a:cubicBezTo>
                    <a:pt x="1256127" y="195491"/>
                    <a:pt x="1253587" y="209461"/>
                    <a:pt x="1249777" y="215811"/>
                  </a:cubicBezTo>
                  <a:cubicBezTo>
                    <a:pt x="1244697" y="222161"/>
                    <a:pt x="1238347" y="225971"/>
                    <a:pt x="1224377" y="228511"/>
                  </a:cubicBezTo>
                  <a:cubicBezTo>
                    <a:pt x="1173577" y="238671"/>
                    <a:pt x="915767" y="208191"/>
                    <a:pt x="853537" y="186601"/>
                  </a:cubicBezTo>
                  <a:cubicBezTo>
                    <a:pt x="830677" y="178981"/>
                    <a:pt x="815437" y="172631"/>
                    <a:pt x="810357" y="161201"/>
                  </a:cubicBezTo>
                  <a:cubicBezTo>
                    <a:pt x="806547" y="149771"/>
                    <a:pt x="809087" y="131991"/>
                    <a:pt x="819247" y="120561"/>
                  </a:cubicBezTo>
                  <a:cubicBezTo>
                    <a:pt x="838297" y="97701"/>
                    <a:pt x="919577" y="64681"/>
                    <a:pt x="948787" y="65951"/>
                  </a:cubicBezTo>
                  <a:cubicBezTo>
                    <a:pt x="964027" y="65951"/>
                    <a:pt x="977997" y="74841"/>
                    <a:pt x="983077" y="85001"/>
                  </a:cubicBezTo>
                  <a:cubicBezTo>
                    <a:pt x="988157" y="92621"/>
                    <a:pt x="986887" y="107861"/>
                    <a:pt x="981807" y="116751"/>
                  </a:cubicBezTo>
                  <a:cubicBezTo>
                    <a:pt x="977997" y="124371"/>
                    <a:pt x="969107" y="130721"/>
                    <a:pt x="955137" y="134531"/>
                  </a:cubicBezTo>
                  <a:cubicBezTo>
                    <a:pt x="918307" y="142151"/>
                    <a:pt x="769717" y="120561"/>
                    <a:pt x="736697" y="96431"/>
                  </a:cubicBezTo>
                  <a:cubicBezTo>
                    <a:pt x="721457" y="85001"/>
                    <a:pt x="712567" y="67221"/>
                    <a:pt x="715107" y="57061"/>
                  </a:cubicBezTo>
                  <a:cubicBezTo>
                    <a:pt x="717647" y="45631"/>
                    <a:pt x="737967" y="34201"/>
                    <a:pt x="751937" y="30391"/>
                  </a:cubicBezTo>
                  <a:cubicBezTo>
                    <a:pt x="768447" y="26581"/>
                    <a:pt x="795117" y="30391"/>
                    <a:pt x="807817" y="39281"/>
                  </a:cubicBezTo>
                  <a:cubicBezTo>
                    <a:pt x="817977" y="46901"/>
                    <a:pt x="828137" y="63411"/>
                    <a:pt x="826867" y="74841"/>
                  </a:cubicBezTo>
                  <a:cubicBezTo>
                    <a:pt x="826867" y="85001"/>
                    <a:pt x="819247" y="95161"/>
                    <a:pt x="809087" y="101511"/>
                  </a:cubicBezTo>
                  <a:cubicBezTo>
                    <a:pt x="796387" y="110401"/>
                    <a:pt x="750667" y="106591"/>
                    <a:pt x="750667" y="111671"/>
                  </a:cubicBezTo>
                  <a:cubicBezTo>
                    <a:pt x="749397" y="118021"/>
                    <a:pt x="786227" y="133261"/>
                    <a:pt x="810357" y="139611"/>
                  </a:cubicBezTo>
                  <a:cubicBezTo>
                    <a:pt x="842107" y="145961"/>
                    <a:pt x="906877" y="128181"/>
                    <a:pt x="928467" y="140881"/>
                  </a:cubicBezTo>
                  <a:cubicBezTo>
                    <a:pt x="939897" y="147231"/>
                    <a:pt x="947517" y="159931"/>
                    <a:pt x="947517" y="170091"/>
                  </a:cubicBezTo>
                  <a:cubicBezTo>
                    <a:pt x="948787" y="182791"/>
                    <a:pt x="942437" y="200571"/>
                    <a:pt x="927197" y="209461"/>
                  </a:cubicBezTo>
                  <a:cubicBezTo>
                    <a:pt x="884017" y="232321"/>
                    <a:pt x="660497" y="200571"/>
                    <a:pt x="607157" y="186601"/>
                  </a:cubicBezTo>
                  <a:cubicBezTo>
                    <a:pt x="588107" y="182791"/>
                    <a:pt x="577947" y="178981"/>
                    <a:pt x="570327" y="170091"/>
                  </a:cubicBezTo>
                  <a:cubicBezTo>
                    <a:pt x="563977" y="162471"/>
                    <a:pt x="557627" y="148501"/>
                    <a:pt x="560167" y="139611"/>
                  </a:cubicBezTo>
                  <a:cubicBezTo>
                    <a:pt x="562707" y="128181"/>
                    <a:pt x="575407" y="118021"/>
                    <a:pt x="594457" y="110401"/>
                  </a:cubicBezTo>
                  <a:cubicBezTo>
                    <a:pt x="649067" y="90081"/>
                    <a:pt x="894177" y="86271"/>
                    <a:pt x="947517" y="105321"/>
                  </a:cubicBezTo>
                  <a:cubicBezTo>
                    <a:pt x="966567" y="112941"/>
                    <a:pt x="977997" y="123101"/>
                    <a:pt x="979267" y="134531"/>
                  </a:cubicBezTo>
                  <a:cubicBezTo>
                    <a:pt x="980537" y="144691"/>
                    <a:pt x="972917" y="159931"/>
                    <a:pt x="955137" y="168821"/>
                  </a:cubicBezTo>
                  <a:cubicBezTo>
                    <a:pt x="903067" y="196761"/>
                    <a:pt x="590647" y="190411"/>
                    <a:pt x="544927" y="166281"/>
                  </a:cubicBezTo>
                  <a:cubicBezTo>
                    <a:pt x="532227" y="159931"/>
                    <a:pt x="528417" y="151041"/>
                    <a:pt x="528417" y="142151"/>
                  </a:cubicBezTo>
                  <a:cubicBezTo>
                    <a:pt x="527147" y="133261"/>
                    <a:pt x="530957" y="120561"/>
                    <a:pt x="538577" y="114211"/>
                  </a:cubicBezTo>
                  <a:cubicBezTo>
                    <a:pt x="551277" y="104051"/>
                    <a:pt x="574137" y="106591"/>
                    <a:pt x="607157" y="106591"/>
                  </a:cubicBezTo>
                  <a:cubicBezTo>
                    <a:pt x="684627" y="105321"/>
                    <a:pt x="957677" y="115481"/>
                    <a:pt x="1004667" y="137071"/>
                  </a:cubicBezTo>
                  <a:cubicBezTo>
                    <a:pt x="1017367" y="143421"/>
                    <a:pt x="1022447" y="149771"/>
                    <a:pt x="1024987" y="157391"/>
                  </a:cubicBezTo>
                  <a:cubicBezTo>
                    <a:pt x="1027527" y="165011"/>
                    <a:pt x="1026257" y="178981"/>
                    <a:pt x="1021177" y="185331"/>
                  </a:cubicBezTo>
                  <a:cubicBezTo>
                    <a:pt x="1016097" y="191681"/>
                    <a:pt x="1008477" y="194221"/>
                    <a:pt x="994507" y="196761"/>
                  </a:cubicBezTo>
                  <a:cubicBezTo>
                    <a:pt x="942437" y="208191"/>
                    <a:pt x="646527" y="225971"/>
                    <a:pt x="602077" y="196761"/>
                  </a:cubicBezTo>
                  <a:cubicBezTo>
                    <a:pt x="588107" y="186601"/>
                    <a:pt x="584297" y="167551"/>
                    <a:pt x="588107" y="157391"/>
                  </a:cubicBezTo>
                  <a:cubicBezTo>
                    <a:pt x="590647" y="147231"/>
                    <a:pt x="600807" y="142151"/>
                    <a:pt x="617317" y="137071"/>
                  </a:cubicBezTo>
                  <a:cubicBezTo>
                    <a:pt x="670657" y="120561"/>
                    <a:pt x="942437" y="121831"/>
                    <a:pt x="989427" y="139611"/>
                  </a:cubicBezTo>
                  <a:cubicBezTo>
                    <a:pt x="1002127" y="144691"/>
                    <a:pt x="1007207" y="149771"/>
                    <a:pt x="1009747" y="157391"/>
                  </a:cubicBezTo>
                  <a:cubicBezTo>
                    <a:pt x="1012287" y="166281"/>
                    <a:pt x="1012287" y="182791"/>
                    <a:pt x="1002127" y="190411"/>
                  </a:cubicBezTo>
                  <a:cubicBezTo>
                    <a:pt x="966567" y="215811"/>
                    <a:pt x="674467" y="181521"/>
                    <a:pt x="628747" y="154851"/>
                  </a:cubicBezTo>
                  <a:cubicBezTo>
                    <a:pt x="616047" y="145961"/>
                    <a:pt x="610967" y="135801"/>
                    <a:pt x="609697" y="126911"/>
                  </a:cubicBezTo>
                  <a:cubicBezTo>
                    <a:pt x="609697" y="118021"/>
                    <a:pt x="613507" y="107861"/>
                    <a:pt x="623667" y="101511"/>
                  </a:cubicBezTo>
                  <a:cubicBezTo>
                    <a:pt x="641447" y="90081"/>
                    <a:pt x="690977" y="93891"/>
                    <a:pt x="735427" y="93891"/>
                  </a:cubicBezTo>
                  <a:cubicBezTo>
                    <a:pt x="805277" y="93891"/>
                    <a:pt x="957677" y="88811"/>
                    <a:pt x="995777" y="107861"/>
                  </a:cubicBezTo>
                  <a:cubicBezTo>
                    <a:pt x="1009747" y="115481"/>
                    <a:pt x="1017367" y="125641"/>
                    <a:pt x="1017367" y="134531"/>
                  </a:cubicBezTo>
                  <a:cubicBezTo>
                    <a:pt x="1018637" y="144691"/>
                    <a:pt x="1014827" y="157391"/>
                    <a:pt x="1000857" y="165011"/>
                  </a:cubicBezTo>
                  <a:cubicBezTo>
                    <a:pt x="956407" y="191681"/>
                    <a:pt x="661767" y="186601"/>
                    <a:pt x="612237" y="168821"/>
                  </a:cubicBezTo>
                  <a:cubicBezTo>
                    <a:pt x="598267" y="163741"/>
                    <a:pt x="593187" y="157391"/>
                    <a:pt x="590647" y="149771"/>
                  </a:cubicBezTo>
                  <a:cubicBezTo>
                    <a:pt x="586837" y="139611"/>
                    <a:pt x="590647" y="121831"/>
                    <a:pt x="598267" y="114211"/>
                  </a:cubicBezTo>
                  <a:cubicBezTo>
                    <a:pt x="610967" y="104051"/>
                    <a:pt x="633827" y="107861"/>
                    <a:pt x="668117" y="106591"/>
                  </a:cubicBezTo>
                  <a:cubicBezTo>
                    <a:pt x="754477" y="102781"/>
                    <a:pt x="1084677" y="97701"/>
                    <a:pt x="1139287" y="124371"/>
                  </a:cubicBezTo>
                  <a:cubicBezTo>
                    <a:pt x="1154527" y="130721"/>
                    <a:pt x="1160877" y="140881"/>
                    <a:pt x="1162147" y="149771"/>
                  </a:cubicBezTo>
                  <a:cubicBezTo>
                    <a:pt x="1162147" y="159931"/>
                    <a:pt x="1153257" y="173901"/>
                    <a:pt x="1139287" y="181521"/>
                  </a:cubicBezTo>
                  <a:cubicBezTo>
                    <a:pt x="1107537" y="198031"/>
                    <a:pt x="993237" y="191681"/>
                    <a:pt x="950057" y="184061"/>
                  </a:cubicBezTo>
                  <a:cubicBezTo>
                    <a:pt x="927197" y="180251"/>
                    <a:pt x="914497" y="176441"/>
                    <a:pt x="899257" y="165011"/>
                  </a:cubicBezTo>
                  <a:cubicBezTo>
                    <a:pt x="881477" y="149771"/>
                    <a:pt x="848457" y="116751"/>
                    <a:pt x="853537" y="96431"/>
                  </a:cubicBezTo>
                  <a:cubicBezTo>
                    <a:pt x="858617" y="72301"/>
                    <a:pt x="914497" y="51981"/>
                    <a:pt x="957677" y="36741"/>
                  </a:cubicBezTo>
                  <a:cubicBezTo>
                    <a:pt x="1016097" y="15151"/>
                    <a:pt x="1140557" y="-5169"/>
                    <a:pt x="1181197" y="1181"/>
                  </a:cubicBezTo>
                  <a:cubicBezTo>
                    <a:pt x="1198977" y="3721"/>
                    <a:pt x="1211677" y="10071"/>
                    <a:pt x="1215487" y="18961"/>
                  </a:cubicBezTo>
                  <a:cubicBezTo>
                    <a:pt x="1219297" y="29121"/>
                    <a:pt x="1207867" y="57061"/>
                    <a:pt x="1198977" y="60871"/>
                  </a:cubicBezTo>
                  <a:cubicBezTo>
                    <a:pt x="1188817" y="64681"/>
                    <a:pt x="1162147" y="51981"/>
                    <a:pt x="1157067" y="41821"/>
                  </a:cubicBezTo>
                  <a:cubicBezTo>
                    <a:pt x="1153257" y="34201"/>
                    <a:pt x="1157067" y="20231"/>
                    <a:pt x="1162147" y="13881"/>
                  </a:cubicBezTo>
                  <a:cubicBezTo>
                    <a:pt x="1167227" y="6261"/>
                    <a:pt x="1179927" y="-89"/>
                    <a:pt x="1188817" y="1181"/>
                  </a:cubicBezTo>
                  <a:cubicBezTo>
                    <a:pt x="1197707" y="2451"/>
                    <a:pt x="1215487" y="15151"/>
                    <a:pt x="1216757" y="25311"/>
                  </a:cubicBezTo>
                  <a:cubicBezTo>
                    <a:pt x="1219297" y="35471"/>
                    <a:pt x="1209137" y="51981"/>
                    <a:pt x="1192627" y="63411"/>
                  </a:cubicBezTo>
                  <a:cubicBezTo>
                    <a:pt x="1149447" y="88811"/>
                    <a:pt x="901797" y="82461"/>
                    <a:pt x="899257" y="98971"/>
                  </a:cubicBezTo>
                  <a:cubicBezTo>
                    <a:pt x="897987" y="105321"/>
                    <a:pt x="928467" y="116751"/>
                    <a:pt x="952597" y="121831"/>
                  </a:cubicBezTo>
                  <a:cubicBezTo>
                    <a:pt x="995777" y="131991"/>
                    <a:pt x="1108807" y="110401"/>
                    <a:pt x="1139287" y="124371"/>
                  </a:cubicBezTo>
                  <a:cubicBezTo>
                    <a:pt x="1153257" y="129451"/>
                    <a:pt x="1160877" y="140881"/>
                    <a:pt x="1162147" y="149771"/>
                  </a:cubicBezTo>
                  <a:cubicBezTo>
                    <a:pt x="1162147" y="158661"/>
                    <a:pt x="1155797" y="173901"/>
                    <a:pt x="1139287" y="181521"/>
                  </a:cubicBezTo>
                  <a:cubicBezTo>
                    <a:pt x="1079597" y="210731"/>
                    <a:pt x="659227" y="199301"/>
                    <a:pt x="604617" y="166281"/>
                  </a:cubicBezTo>
                  <a:cubicBezTo>
                    <a:pt x="590647" y="157391"/>
                    <a:pt x="586837" y="143421"/>
                    <a:pt x="588107" y="134531"/>
                  </a:cubicBezTo>
                  <a:cubicBezTo>
                    <a:pt x="589377" y="124371"/>
                    <a:pt x="596997" y="114211"/>
                    <a:pt x="612237" y="106591"/>
                  </a:cubicBezTo>
                  <a:cubicBezTo>
                    <a:pt x="661767" y="85001"/>
                    <a:pt x="938627" y="93891"/>
                    <a:pt x="988157" y="106591"/>
                  </a:cubicBezTo>
                  <a:cubicBezTo>
                    <a:pt x="1002127" y="110401"/>
                    <a:pt x="1008477" y="114211"/>
                    <a:pt x="1013557" y="120561"/>
                  </a:cubicBezTo>
                  <a:cubicBezTo>
                    <a:pt x="1017367" y="126911"/>
                    <a:pt x="1019907" y="135801"/>
                    <a:pt x="1017367" y="142151"/>
                  </a:cubicBezTo>
                  <a:cubicBezTo>
                    <a:pt x="1014827" y="151041"/>
                    <a:pt x="1004667" y="162471"/>
                    <a:pt x="986887" y="167551"/>
                  </a:cubicBezTo>
                  <a:cubicBezTo>
                    <a:pt x="934817" y="185331"/>
                    <a:pt x="685897" y="178981"/>
                    <a:pt x="636367" y="156121"/>
                  </a:cubicBezTo>
                  <a:cubicBezTo>
                    <a:pt x="619857" y="148501"/>
                    <a:pt x="609697" y="137071"/>
                    <a:pt x="609697" y="126911"/>
                  </a:cubicBezTo>
                  <a:cubicBezTo>
                    <a:pt x="609697" y="116751"/>
                    <a:pt x="621127" y="102781"/>
                    <a:pt x="636367" y="96431"/>
                  </a:cubicBezTo>
                  <a:cubicBezTo>
                    <a:pt x="678277" y="79921"/>
                    <a:pt x="837027" y="110401"/>
                    <a:pt x="904337" y="121831"/>
                  </a:cubicBezTo>
                  <a:cubicBezTo>
                    <a:pt x="944977" y="128181"/>
                    <a:pt x="986887" y="130721"/>
                    <a:pt x="1002127" y="145961"/>
                  </a:cubicBezTo>
                  <a:cubicBezTo>
                    <a:pt x="1009747" y="154851"/>
                    <a:pt x="1012287" y="170091"/>
                    <a:pt x="1009747" y="178981"/>
                  </a:cubicBezTo>
                  <a:cubicBezTo>
                    <a:pt x="1007207" y="186601"/>
                    <a:pt x="1002127" y="191681"/>
                    <a:pt x="989427" y="196761"/>
                  </a:cubicBezTo>
                  <a:cubicBezTo>
                    <a:pt x="942437" y="214541"/>
                    <a:pt x="671927" y="219621"/>
                    <a:pt x="617317" y="199301"/>
                  </a:cubicBezTo>
                  <a:cubicBezTo>
                    <a:pt x="599537" y="192951"/>
                    <a:pt x="588107" y="182791"/>
                    <a:pt x="585567" y="172631"/>
                  </a:cubicBezTo>
                  <a:cubicBezTo>
                    <a:pt x="584297" y="163741"/>
                    <a:pt x="590647" y="151041"/>
                    <a:pt x="595727" y="144691"/>
                  </a:cubicBezTo>
                  <a:cubicBezTo>
                    <a:pt x="600807" y="139611"/>
                    <a:pt x="605887" y="138341"/>
                    <a:pt x="617317" y="137071"/>
                  </a:cubicBezTo>
                  <a:cubicBezTo>
                    <a:pt x="665577" y="128181"/>
                    <a:pt x="943707" y="114211"/>
                    <a:pt x="998317" y="135801"/>
                  </a:cubicBezTo>
                  <a:cubicBezTo>
                    <a:pt x="1014827" y="143421"/>
                    <a:pt x="1026257" y="154851"/>
                    <a:pt x="1026257" y="165011"/>
                  </a:cubicBezTo>
                  <a:cubicBezTo>
                    <a:pt x="1027527" y="175171"/>
                    <a:pt x="1018637" y="189141"/>
                    <a:pt x="1002127" y="196761"/>
                  </a:cubicBezTo>
                  <a:cubicBezTo>
                    <a:pt x="944977" y="222161"/>
                    <a:pt x="580487" y="196761"/>
                    <a:pt x="538577" y="161201"/>
                  </a:cubicBezTo>
                  <a:cubicBezTo>
                    <a:pt x="527147" y="152311"/>
                    <a:pt x="527147" y="135801"/>
                    <a:pt x="529687" y="126911"/>
                  </a:cubicBezTo>
                  <a:cubicBezTo>
                    <a:pt x="532227" y="118021"/>
                    <a:pt x="538577" y="111671"/>
                    <a:pt x="551277" y="106591"/>
                  </a:cubicBezTo>
                  <a:cubicBezTo>
                    <a:pt x="602077" y="87541"/>
                    <a:pt x="903067" y="79921"/>
                    <a:pt x="955137" y="106591"/>
                  </a:cubicBezTo>
                  <a:cubicBezTo>
                    <a:pt x="972917" y="115481"/>
                    <a:pt x="980537" y="130721"/>
                    <a:pt x="979267" y="142151"/>
                  </a:cubicBezTo>
                  <a:cubicBezTo>
                    <a:pt x="977997" y="152311"/>
                    <a:pt x="966567" y="162471"/>
                    <a:pt x="947517" y="170091"/>
                  </a:cubicBezTo>
                  <a:cubicBezTo>
                    <a:pt x="894177" y="191681"/>
                    <a:pt x="643987" y="191681"/>
                    <a:pt x="593187" y="178981"/>
                  </a:cubicBezTo>
                  <a:cubicBezTo>
                    <a:pt x="577947" y="175171"/>
                    <a:pt x="570327" y="171361"/>
                    <a:pt x="565247" y="163741"/>
                  </a:cubicBezTo>
                  <a:cubicBezTo>
                    <a:pt x="560167" y="156121"/>
                    <a:pt x="557627" y="140881"/>
                    <a:pt x="561437" y="131991"/>
                  </a:cubicBezTo>
                  <a:cubicBezTo>
                    <a:pt x="566517" y="121831"/>
                    <a:pt x="576677" y="114211"/>
                    <a:pt x="594457" y="110401"/>
                  </a:cubicBezTo>
                  <a:cubicBezTo>
                    <a:pt x="645257" y="97701"/>
                    <a:pt x="871317" y="112941"/>
                    <a:pt x="919577" y="137071"/>
                  </a:cubicBezTo>
                  <a:cubicBezTo>
                    <a:pt x="937357" y="145961"/>
                    <a:pt x="946247" y="158661"/>
                    <a:pt x="947517" y="170091"/>
                  </a:cubicBezTo>
                  <a:cubicBezTo>
                    <a:pt x="948787" y="182791"/>
                    <a:pt x="937357" y="200571"/>
                    <a:pt x="927197" y="209461"/>
                  </a:cubicBezTo>
                  <a:cubicBezTo>
                    <a:pt x="915767" y="218351"/>
                    <a:pt x="900527" y="219621"/>
                    <a:pt x="884017" y="220891"/>
                  </a:cubicBezTo>
                  <a:cubicBezTo>
                    <a:pt x="859887" y="223431"/>
                    <a:pt x="821787" y="217081"/>
                    <a:pt x="795117" y="213271"/>
                  </a:cubicBezTo>
                  <a:cubicBezTo>
                    <a:pt x="772257" y="209461"/>
                    <a:pt x="750667" y="205651"/>
                    <a:pt x="732887" y="198031"/>
                  </a:cubicBezTo>
                  <a:cubicBezTo>
                    <a:pt x="717647" y="190411"/>
                    <a:pt x="706217" y="184061"/>
                    <a:pt x="696057" y="171361"/>
                  </a:cubicBezTo>
                  <a:cubicBezTo>
                    <a:pt x="682087" y="156121"/>
                    <a:pt x="665577" y="126911"/>
                    <a:pt x="666847" y="106591"/>
                  </a:cubicBezTo>
                  <a:cubicBezTo>
                    <a:pt x="668117" y="90081"/>
                    <a:pt x="684627" y="72301"/>
                    <a:pt x="697327" y="60871"/>
                  </a:cubicBezTo>
                  <a:cubicBezTo>
                    <a:pt x="710027" y="50711"/>
                    <a:pt x="727807" y="44361"/>
                    <a:pt x="744317" y="40551"/>
                  </a:cubicBezTo>
                  <a:cubicBezTo>
                    <a:pt x="763367" y="36741"/>
                    <a:pt x="793847" y="31661"/>
                    <a:pt x="807817" y="39281"/>
                  </a:cubicBezTo>
                  <a:cubicBezTo>
                    <a:pt x="819247" y="46901"/>
                    <a:pt x="829407" y="64681"/>
                    <a:pt x="826867" y="74841"/>
                  </a:cubicBezTo>
                  <a:cubicBezTo>
                    <a:pt x="825597" y="86271"/>
                    <a:pt x="807817" y="102781"/>
                    <a:pt x="792577" y="106591"/>
                  </a:cubicBezTo>
                  <a:cubicBezTo>
                    <a:pt x="774797" y="110401"/>
                    <a:pt x="732887" y="100241"/>
                    <a:pt x="722727" y="87541"/>
                  </a:cubicBezTo>
                  <a:cubicBezTo>
                    <a:pt x="715107" y="76111"/>
                    <a:pt x="716377" y="51981"/>
                    <a:pt x="722727" y="41821"/>
                  </a:cubicBezTo>
                  <a:cubicBezTo>
                    <a:pt x="726537" y="35471"/>
                    <a:pt x="732887" y="32931"/>
                    <a:pt x="744317" y="30391"/>
                  </a:cubicBezTo>
                  <a:cubicBezTo>
                    <a:pt x="765907" y="26581"/>
                    <a:pt x="815437" y="34201"/>
                    <a:pt x="850997" y="40551"/>
                  </a:cubicBezTo>
                  <a:cubicBezTo>
                    <a:pt x="889097" y="46901"/>
                    <a:pt x="943707" y="50711"/>
                    <a:pt x="965297" y="68491"/>
                  </a:cubicBezTo>
                  <a:cubicBezTo>
                    <a:pt x="977997" y="78651"/>
                    <a:pt x="986887" y="97701"/>
                    <a:pt x="985617" y="109131"/>
                  </a:cubicBezTo>
                  <a:cubicBezTo>
                    <a:pt x="984347" y="118021"/>
                    <a:pt x="975457" y="124371"/>
                    <a:pt x="964027" y="131991"/>
                  </a:cubicBezTo>
                  <a:cubicBezTo>
                    <a:pt x="938627" y="148501"/>
                    <a:pt x="852267" y="185331"/>
                    <a:pt x="828137" y="175171"/>
                  </a:cubicBezTo>
                  <a:cubicBezTo>
                    <a:pt x="814167" y="170091"/>
                    <a:pt x="805277" y="149771"/>
                    <a:pt x="807817" y="138341"/>
                  </a:cubicBezTo>
                  <a:cubicBezTo>
                    <a:pt x="810357" y="128181"/>
                    <a:pt x="825597" y="118021"/>
                    <a:pt x="842107" y="114211"/>
                  </a:cubicBezTo>
                  <a:cubicBezTo>
                    <a:pt x="870047" y="107861"/>
                    <a:pt x="922117" y="134531"/>
                    <a:pt x="974187" y="143421"/>
                  </a:cubicBezTo>
                  <a:cubicBezTo>
                    <a:pt x="1045307" y="153581"/>
                    <a:pt x="1193897" y="145961"/>
                    <a:pt x="1231997" y="168821"/>
                  </a:cubicBezTo>
                  <a:cubicBezTo>
                    <a:pt x="1245967" y="177711"/>
                    <a:pt x="1256127" y="191681"/>
                    <a:pt x="1254857" y="201841"/>
                  </a:cubicBezTo>
                  <a:cubicBezTo>
                    <a:pt x="1253587" y="212001"/>
                    <a:pt x="1242157" y="222161"/>
                    <a:pt x="1224377" y="228511"/>
                  </a:cubicBezTo>
                  <a:cubicBezTo>
                    <a:pt x="1168497" y="250101"/>
                    <a:pt x="877667" y="256451"/>
                    <a:pt x="828137" y="228511"/>
                  </a:cubicBezTo>
                  <a:cubicBezTo>
                    <a:pt x="812897" y="220891"/>
                    <a:pt x="805277" y="204381"/>
                    <a:pt x="806547" y="194221"/>
                  </a:cubicBezTo>
                  <a:cubicBezTo>
                    <a:pt x="807817" y="184061"/>
                    <a:pt x="819247" y="173901"/>
                    <a:pt x="838297" y="168821"/>
                  </a:cubicBezTo>
                  <a:cubicBezTo>
                    <a:pt x="900527" y="149771"/>
                    <a:pt x="1188817" y="194221"/>
                    <a:pt x="1294227" y="206921"/>
                  </a:cubicBezTo>
                  <a:cubicBezTo>
                    <a:pt x="1348837" y="214541"/>
                    <a:pt x="1397097" y="217081"/>
                    <a:pt x="1421227" y="228511"/>
                  </a:cubicBezTo>
                  <a:cubicBezTo>
                    <a:pt x="1432657" y="233591"/>
                    <a:pt x="1440277" y="239941"/>
                    <a:pt x="1444087" y="247561"/>
                  </a:cubicBezTo>
                  <a:cubicBezTo>
                    <a:pt x="1446627" y="255181"/>
                    <a:pt x="1445357" y="269151"/>
                    <a:pt x="1440277" y="276771"/>
                  </a:cubicBezTo>
                  <a:cubicBezTo>
                    <a:pt x="1435197" y="284391"/>
                    <a:pt x="1428847" y="286931"/>
                    <a:pt x="1414877" y="290741"/>
                  </a:cubicBezTo>
                  <a:cubicBezTo>
                    <a:pt x="1355187" y="307251"/>
                    <a:pt x="984347" y="332651"/>
                    <a:pt x="933547" y="304711"/>
                  </a:cubicBezTo>
                  <a:cubicBezTo>
                    <a:pt x="919577" y="298361"/>
                    <a:pt x="914497" y="285661"/>
                    <a:pt x="914497" y="275501"/>
                  </a:cubicBezTo>
                  <a:cubicBezTo>
                    <a:pt x="915767" y="265341"/>
                    <a:pt x="933547" y="247561"/>
                    <a:pt x="942437" y="247561"/>
                  </a:cubicBezTo>
                  <a:cubicBezTo>
                    <a:pt x="951327" y="247561"/>
                    <a:pt x="955137" y="267881"/>
                    <a:pt x="969107" y="272961"/>
                  </a:cubicBezTo>
                  <a:cubicBezTo>
                    <a:pt x="997047" y="284391"/>
                    <a:pt x="1051657" y="266611"/>
                    <a:pt x="1116427" y="267881"/>
                  </a:cubicBezTo>
                  <a:cubicBezTo>
                    <a:pt x="1235807" y="269151"/>
                    <a:pt x="1563467" y="272961"/>
                    <a:pt x="1630777" y="300901"/>
                  </a:cubicBezTo>
                  <a:cubicBezTo>
                    <a:pt x="1651097" y="309791"/>
                    <a:pt x="1661257" y="319951"/>
                    <a:pt x="1663797" y="330111"/>
                  </a:cubicBezTo>
                  <a:cubicBezTo>
                    <a:pt x="1666337" y="340271"/>
                    <a:pt x="1658717" y="352971"/>
                    <a:pt x="1652367" y="359321"/>
                  </a:cubicBezTo>
                  <a:cubicBezTo>
                    <a:pt x="1647287" y="365671"/>
                    <a:pt x="1642207" y="365671"/>
                    <a:pt x="1630777" y="368211"/>
                  </a:cubicBezTo>
                  <a:cubicBezTo>
                    <a:pt x="1599027" y="373291"/>
                    <a:pt x="1464407" y="372021"/>
                    <a:pt x="1440277" y="356781"/>
                  </a:cubicBezTo>
                  <a:cubicBezTo>
                    <a:pt x="1432657" y="350431"/>
                    <a:pt x="1430117" y="342811"/>
                    <a:pt x="1430117" y="336461"/>
                  </a:cubicBezTo>
                  <a:cubicBezTo>
                    <a:pt x="1428847" y="327571"/>
                    <a:pt x="1432657" y="314871"/>
                    <a:pt x="1440277" y="307251"/>
                  </a:cubicBezTo>
                  <a:cubicBezTo>
                    <a:pt x="1454247" y="294551"/>
                    <a:pt x="1484727" y="293281"/>
                    <a:pt x="1522827" y="288201"/>
                  </a:cubicBezTo>
                  <a:cubicBezTo>
                    <a:pt x="1610457" y="275501"/>
                    <a:pt x="1897477" y="258991"/>
                    <a:pt x="1954627" y="272961"/>
                  </a:cubicBezTo>
                  <a:cubicBezTo>
                    <a:pt x="1968597" y="275501"/>
                    <a:pt x="1974947" y="279311"/>
                    <a:pt x="1980027" y="286931"/>
                  </a:cubicBezTo>
                  <a:cubicBezTo>
                    <a:pt x="1985107" y="293281"/>
                    <a:pt x="1986377" y="308521"/>
                    <a:pt x="1982567" y="316141"/>
                  </a:cubicBezTo>
                  <a:cubicBezTo>
                    <a:pt x="1978757" y="325031"/>
                    <a:pt x="1968597" y="331381"/>
                    <a:pt x="1953357" y="336461"/>
                  </a:cubicBezTo>
                  <a:cubicBezTo>
                    <a:pt x="1911447" y="347891"/>
                    <a:pt x="1778097" y="332651"/>
                    <a:pt x="1704437" y="327571"/>
                  </a:cubicBezTo>
                  <a:cubicBezTo>
                    <a:pt x="1644747" y="323761"/>
                    <a:pt x="1572357" y="321221"/>
                    <a:pt x="1543147" y="309791"/>
                  </a:cubicBezTo>
                  <a:cubicBezTo>
                    <a:pt x="1530447" y="305981"/>
                    <a:pt x="1521557" y="302171"/>
                    <a:pt x="1517747" y="294551"/>
                  </a:cubicBezTo>
                  <a:cubicBezTo>
                    <a:pt x="1513937" y="285661"/>
                    <a:pt x="1515207" y="267881"/>
                    <a:pt x="1521557" y="258991"/>
                  </a:cubicBezTo>
                  <a:cubicBezTo>
                    <a:pt x="1530447" y="246291"/>
                    <a:pt x="1552037" y="241211"/>
                    <a:pt x="1576167" y="234861"/>
                  </a:cubicBezTo>
                  <a:cubicBezTo>
                    <a:pt x="1618077" y="223431"/>
                    <a:pt x="1696817" y="215811"/>
                    <a:pt x="1756507" y="212001"/>
                  </a:cubicBezTo>
                  <a:cubicBezTo>
                    <a:pt x="1813657" y="208191"/>
                    <a:pt x="1889857" y="199301"/>
                    <a:pt x="1924147" y="210731"/>
                  </a:cubicBezTo>
                  <a:cubicBezTo>
                    <a:pt x="1941927" y="217081"/>
                    <a:pt x="1955897" y="228511"/>
                    <a:pt x="1959707" y="238671"/>
                  </a:cubicBezTo>
                  <a:cubicBezTo>
                    <a:pt x="1962247" y="247561"/>
                    <a:pt x="1955897" y="261531"/>
                    <a:pt x="1949547" y="269151"/>
                  </a:cubicBezTo>
                  <a:cubicBezTo>
                    <a:pt x="1944467" y="274231"/>
                    <a:pt x="1939387" y="275501"/>
                    <a:pt x="1927957" y="278041"/>
                  </a:cubicBezTo>
                  <a:cubicBezTo>
                    <a:pt x="1883507" y="288201"/>
                    <a:pt x="1693007" y="293281"/>
                    <a:pt x="1606647" y="290741"/>
                  </a:cubicBezTo>
                  <a:cubicBezTo>
                    <a:pt x="1546957" y="289471"/>
                    <a:pt x="1477107" y="293281"/>
                    <a:pt x="1456787" y="276771"/>
                  </a:cubicBezTo>
                  <a:cubicBezTo>
                    <a:pt x="1446627" y="270421"/>
                    <a:pt x="1444087" y="257721"/>
                    <a:pt x="1445357" y="248831"/>
                  </a:cubicBezTo>
                  <a:cubicBezTo>
                    <a:pt x="1447897" y="238671"/>
                    <a:pt x="1454247" y="228511"/>
                    <a:pt x="1470757" y="220891"/>
                  </a:cubicBezTo>
                  <a:cubicBezTo>
                    <a:pt x="1517747" y="198031"/>
                    <a:pt x="1765397" y="185331"/>
                    <a:pt x="1814927" y="206921"/>
                  </a:cubicBezTo>
                  <a:cubicBezTo>
                    <a:pt x="1831437" y="213271"/>
                    <a:pt x="1841597" y="225971"/>
                    <a:pt x="1842867" y="237401"/>
                  </a:cubicBezTo>
                  <a:cubicBezTo>
                    <a:pt x="1844137" y="247561"/>
                    <a:pt x="1836517" y="267881"/>
                    <a:pt x="1823817" y="272961"/>
                  </a:cubicBezTo>
                  <a:cubicBezTo>
                    <a:pt x="1800957" y="284391"/>
                    <a:pt x="1733647" y="261531"/>
                    <a:pt x="1696817" y="248831"/>
                  </a:cubicBezTo>
                  <a:cubicBezTo>
                    <a:pt x="1666337" y="238671"/>
                    <a:pt x="1633317" y="222161"/>
                    <a:pt x="1618077" y="208191"/>
                  </a:cubicBezTo>
                  <a:cubicBezTo>
                    <a:pt x="1607917" y="199301"/>
                    <a:pt x="1600297" y="190411"/>
                    <a:pt x="1600297" y="180251"/>
                  </a:cubicBezTo>
                  <a:cubicBezTo>
                    <a:pt x="1599027" y="170091"/>
                    <a:pt x="1607917" y="153581"/>
                    <a:pt x="1619347" y="145961"/>
                  </a:cubicBezTo>
                  <a:cubicBezTo>
                    <a:pt x="1632047" y="135801"/>
                    <a:pt x="1654907" y="135801"/>
                    <a:pt x="1677767" y="135801"/>
                  </a:cubicBezTo>
                  <a:cubicBezTo>
                    <a:pt x="1713327" y="134531"/>
                    <a:pt x="1786987" y="137071"/>
                    <a:pt x="1812387" y="149771"/>
                  </a:cubicBezTo>
                  <a:cubicBezTo>
                    <a:pt x="1826357" y="157391"/>
                    <a:pt x="1837787" y="168821"/>
                    <a:pt x="1837787" y="178981"/>
                  </a:cubicBezTo>
                  <a:cubicBezTo>
                    <a:pt x="1839057" y="190411"/>
                    <a:pt x="1828897" y="208191"/>
                    <a:pt x="1812387" y="215811"/>
                  </a:cubicBezTo>
                  <a:cubicBezTo>
                    <a:pt x="1771747" y="237401"/>
                    <a:pt x="1592677" y="225971"/>
                    <a:pt x="1552037" y="212001"/>
                  </a:cubicBezTo>
                  <a:cubicBezTo>
                    <a:pt x="1538067" y="206921"/>
                    <a:pt x="1530447" y="201841"/>
                    <a:pt x="1527907" y="192951"/>
                  </a:cubicBezTo>
                  <a:cubicBezTo>
                    <a:pt x="1524097" y="181521"/>
                    <a:pt x="1529177" y="162471"/>
                    <a:pt x="1541877" y="149771"/>
                  </a:cubicBezTo>
                  <a:cubicBezTo>
                    <a:pt x="1568547" y="121831"/>
                    <a:pt x="1705707" y="83731"/>
                    <a:pt x="1737457" y="83731"/>
                  </a:cubicBezTo>
                  <a:cubicBezTo>
                    <a:pt x="1748887" y="83731"/>
                    <a:pt x="1753967" y="87541"/>
                    <a:pt x="1759047" y="92621"/>
                  </a:cubicBezTo>
                  <a:cubicBezTo>
                    <a:pt x="1765397" y="97701"/>
                    <a:pt x="1771747" y="111671"/>
                    <a:pt x="1769207" y="120561"/>
                  </a:cubicBezTo>
                  <a:cubicBezTo>
                    <a:pt x="1766667" y="130721"/>
                    <a:pt x="1752697" y="144691"/>
                    <a:pt x="1737457" y="148501"/>
                  </a:cubicBezTo>
                  <a:cubicBezTo>
                    <a:pt x="1715867" y="154851"/>
                    <a:pt x="1689197" y="139611"/>
                    <a:pt x="1649827" y="137071"/>
                  </a:cubicBezTo>
                  <a:cubicBezTo>
                    <a:pt x="1568547" y="131991"/>
                    <a:pt x="1329787" y="157391"/>
                    <a:pt x="1277717" y="139611"/>
                  </a:cubicBezTo>
                  <a:cubicBezTo>
                    <a:pt x="1262477" y="134531"/>
                    <a:pt x="1252317" y="128181"/>
                    <a:pt x="1251047" y="118021"/>
                  </a:cubicBezTo>
                  <a:cubicBezTo>
                    <a:pt x="1248507" y="109131"/>
                    <a:pt x="1253587" y="90081"/>
                    <a:pt x="1267557" y="81191"/>
                  </a:cubicBezTo>
                  <a:cubicBezTo>
                    <a:pt x="1306927" y="57061"/>
                    <a:pt x="1552037" y="79921"/>
                    <a:pt x="1597757" y="106591"/>
                  </a:cubicBezTo>
                  <a:cubicBezTo>
                    <a:pt x="1614267" y="115481"/>
                    <a:pt x="1623157" y="130721"/>
                    <a:pt x="1621887" y="142151"/>
                  </a:cubicBezTo>
                  <a:cubicBezTo>
                    <a:pt x="1620617" y="152311"/>
                    <a:pt x="1609187" y="163741"/>
                    <a:pt x="1590137" y="170091"/>
                  </a:cubicBezTo>
                  <a:cubicBezTo>
                    <a:pt x="1536797" y="190411"/>
                    <a:pt x="1287877" y="191681"/>
                    <a:pt x="1239617" y="170091"/>
                  </a:cubicBezTo>
                  <a:cubicBezTo>
                    <a:pt x="1223107" y="163741"/>
                    <a:pt x="1214217" y="151041"/>
                    <a:pt x="1212947" y="142151"/>
                  </a:cubicBezTo>
                  <a:cubicBezTo>
                    <a:pt x="1211677" y="135801"/>
                    <a:pt x="1214217" y="126911"/>
                    <a:pt x="1219297" y="123101"/>
                  </a:cubicBezTo>
                  <a:cubicBezTo>
                    <a:pt x="1224377" y="116751"/>
                    <a:pt x="1230727" y="114211"/>
                    <a:pt x="1244697" y="111671"/>
                  </a:cubicBezTo>
                  <a:cubicBezTo>
                    <a:pt x="1304387" y="102781"/>
                    <a:pt x="1677767" y="119291"/>
                    <a:pt x="1736187" y="153581"/>
                  </a:cubicBezTo>
                  <a:cubicBezTo>
                    <a:pt x="1752697" y="162471"/>
                    <a:pt x="1761587" y="176441"/>
                    <a:pt x="1760317" y="186601"/>
                  </a:cubicBezTo>
                  <a:cubicBezTo>
                    <a:pt x="1759047" y="198031"/>
                    <a:pt x="1747617" y="206921"/>
                    <a:pt x="1728567" y="214541"/>
                  </a:cubicBezTo>
                  <a:cubicBezTo>
                    <a:pt x="1651097" y="243751"/>
                    <a:pt x="1125317" y="251371"/>
                    <a:pt x="1065627" y="210731"/>
                  </a:cubicBezTo>
                  <a:cubicBezTo>
                    <a:pt x="1051657" y="200571"/>
                    <a:pt x="1047847" y="182791"/>
                    <a:pt x="1051657" y="172631"/>
                  </a:cubicBezTo>
                  <a:cubicBezTo>
                    <a:pt x="1054197" y="163741"/>
                    <a:pt x="1063087" y="158661"/>
                    <a:pt x="1079597" y="153581"/>
                  </a:cubicBezTo>
                  <a:cubicBezTo>
                    <a:pt x="1144367" y="133261"/>
                    <a:pt x="1541877" y="138341"/>
                    <a:pt x="1604107" y="153581"/>
                  </a:cubicBezTo>
                  <a:cubicBezTo>
                    <a:pt x="1618077" y="157391"/>
                    <a:pt x="1623157" y="159931"/>
                    <a:pt x="1628237" y="166281"/>
                  </a:cubicBezTo>
                  <a:cubicBezTo>
                    <a:pt x="1633317" y="171361"/>
                    <a:pt x="1635857" y="180251"/>
                    <a:pt x="1633317" y="186601"/>
                  </a:cubicBezTo>
                  <a:cubicBezTo>
                    <a:pt x="1630777" y="196761"/>
                    <a:pt x="1621887" y="206921"/>
                    <a:pt x="1604107" y="213271"/>
                  </a:cubicBezTo>
                  <a:cubicBezTo>
                    <a:pt x="1538067" y="238671"/>
                    <a:pt x="1219297" y="215811"/>
                    <a:pt x="1082137" y="209461"/>
                  </a:cubicBezTo>
                  <a:cubicBezTo>
                    <a:pt x="991967" y="205651"/>
                    <a:pt x="911957" y="203111"/>
                    <a:pt x="859887" y="192951"/>
                  </a:cubicBezTo>
                  <a:cubicBezTo>
                    <a:pt x="831947" y="186601"/>
                    <a:pt x="804007" y="182791"/>
                    <a:pt x="795117" y="171361"/>
                  </a:cubicBezTo>
                  <a:cubicBezTo>
                    <a:pt x="788767" y="163741"/>
                    <a:pt x="788767" y="149771"/>
                    <a:pt x="791307" y="142151"/>
                  </a:cubicBezTo>
                  <a:cubicBezTo>
                    <a:pt x="793847" y="134531"/>
                    <a:pt x="800197" y="128181"/>
                    <a:pt x="812897" y="123101"/>
                  </a:cubicBezTo>
                  <a:cubicBezTo>
                    <a:pt x="861157" y="104051"/>
                    <a:pt x="1120237" y="119291"/>
                    <a:pt x="1204057" y="121831"/>
                  </a:cubicBezTo>
                  <a:cubicBezTo>
                    <a:pt x="1243427" y="123101"/>
                    <a:pt x="1275177" y="116751"/>
                    <a:pt x="1290417" y="128181"/>
                  </a:cubicBezTo>
                  <a:cubicBezTo>
                    <a:pt x="1300577" y="135801"/>
                    <a:pt x="1305657" y="152311"/>
                    <a:pt x="1303117" y="162471"/>
                  </a:cubicBezTo>
                  <a:cubicBezTo>
                    <a:pt x="1300577" y="172631"/>
                    <a:pt x="1290417" y="180251"/>
                    <a:pt x="1276447" y="186601"/>
                  </a:cubicBezTo>
                  <a:cubicBezTo>
                    <a:pt x="1239617" y="203111"/>
                    <a:pt x="1149447" y="206921"/>
                    <a:pt x="1065627" y="212001"/>
                  </a:cubicBezTo>
                  <a:cubicBezTo>
                    <a:pt x="942437" y="218351"/>
                    <a:pt x="696057" y="215811"/>
                    <a:pt x="604617" y="206921"/>
                  </a:cubicBezTo>
                  <a:cubicBezTo>
                    <a:pt x="566517" y="203111"/>
                    <a:pt x="537307" y="201841"/>
                    <a:pt x="523337" y="190411"/>
                  </a:cubicBezTo>
                  <a:cubicBezTo>
                    <a:pt x="515717" y="184061"/>
                    <a:pt x="511907" y="172631"/>
                    <a:pt x="513177" y="165011"/>
                  </a:cubicBezTo>
                  <a:cubicBezTo>
                    <a:pt x="515717" y="156121"/>
                    <a:pt x="520797" y="145961"/>
                    <a:pt x="536037" y="139611"/>
                  </a:cubicBezTo>
                  <a:cubicBezTo>
                    <a:pt x="595727" y="112941"/>
                    <a:pt x="1005937" y="112941"/>
                    <a:pt x="1061817" y="142151"/>
                  </a:cubicBezTo>
                  <a:cubicBezTo>
                    <a:pt x="1075787" y="149771"/>
                    <a:pt x="1080867" y="162471"/>
                    <a:pt x="1080867" y="171361"/>
                  </a:cubicBezTo>
                  <a:cubicBezTo>
                    <a:pt x="1080867" y="180251"/>
                    <a:pt x="1074517" y="191681"/>
                    <a:pt x="1060547" y="199301"/>
                  </a:cubicBezTo>
                  <a:cubicBezTo>
                    <a:pt x="1024987" y="218351"/>
                    <a:pt x="904337" y="210731"/>
                    <a:pt x="812897" y="209461"/>
                  </a:cubicBezTo>
                  <a:cubicBezTo>
                    <a:pt x="697327" y="206921"/>
                    <a:pt x="472537" y="212001"/>
                    <a:pt x="423007" y="182791"/>
                  </a:cubicBezTo>
                  <a:cubicBezTo>
                    <a:pt x="406497" y="173901"/>
                    <a:pt x="398877" y="159931"/>
                    <a:pt x="398877" y="149771"/>
                  </a:cubicBezTo>
                  <a:cubicBezTo>
                    <a:pt x="400147" y="139611"/>
                    <a:pt x="407767" y="129451"/>
                    <a:pt x="423007" y="123101"/>
                  </a:cubicBezTo>
                  <a:cubicBezTo>
                    <a:pt x="478887" y="98971"/>
                    <a:pt x="839567" y="110401"/>
                    <a:pt x="891637" y="139611"/>
                  </a:cubicBezTo>
                  <a:cubicBezTo>
                    <a:pt x="905607" y="148501"/>
                    <a:pt x="910687" y="161201"/>
                    <a:pt x="910687" y="170091"/>
                  </a:cubicBezTo>
                  <a:cubicBezTo>
                    <a:pt x="910687" y="180251"/>
                    <a:pt x="901797" y="192951"/>
                    <a:pt x="889097" y="199301"/>
                  </a:cubicBezTo>
                  <a:cubicBezTo>
                    <a:pt x="859887" y="215811"/>
                    <a:pt x="783687" y="210731"/>
                    <a:pt x="718917" y="214541"/>
                  </a:cubicBezTo>
                  <a:cubicBezTo>
                    <a:pt x="632557" y="218351"/>
                    <a:pt x="458567" y="241211"/>
                    <a:pt x="415387" y="222161"/>
                  </a:cubicBezTo>
                  <a:cubicBezTo>
                    <a:pt x="400147" y="214541"/>
                    <a:pt x="391257" y="204381"/>
                    <a:pt x="389987" y="194221"/>
                  </a:cubicBezTo>
                  <a:cubicBezTo>
                    <a:pt x="388717" y="184061"/>
                    <a:pt x="393797" y="168821"/>
                    <a:pt x="407767" y="161201"/>
                  </a:cubicBezTo>
                  <a:cubicBezTo>
                    <a:pt x="445867" y="138341"/>
                    <a:pt x="670657" y="143421"/>
                    <a:pt x="713837" y="167551"/>
                  </a:cubicBezTo>
                  <a:cubicBezTo>
                    <a:pt x="729077" y="176441"/>
                    <a:pt x="737967" y="191681"/>
                    <a:pt x="736697" y="203111"/>
                  </a:cubicBezTo>
                  <a:cubicBezTo>
                    <a:pt x="735427" y="213271"/>
                    <a:pt x="721457" y="223431"/>
                    <a:pt x="703677" y="229781"/>
                  </a:cubicBezTo>
                  <a:cubicBezTo>
                    <a:pt x="657957" y="245021"/>
                    <a:pt x="489047" y="224701"/>
                    <a:pt x="421737" y="213271"/>
                  </a:cubicBezTo>
                  <a:cubicBezTo>
                    <a:pt x="382367" y="208191"/>
                    <a:pt x="363317" y="203111"/>
                    <a:pt x="332837" y="191681"/>
                  </a:cubicBezTo>
                  <a:cubicBezTo>
                    <a:pt x="296007" y="177711"/>
                    <a:pt x="231237" y="156121"/>
                    <a:pt x="215997" y="134531"/>
                  </a:cubicBezTo>
                  <a:cubicBezTo>
                    <a:pt x="208377" y="124371"/>
                    <a:pt x="208377" y="110401"/>
                    <a:pt x="212187" y="101511"/>
                  </a:cubicBezTo>
                  <a:cubicBezTo>
                    <a:pt x="215997" y="91351"/>
                    <a:pt x="223617" y="83731"/>
                    <a:pt x="237587" y="78651"/>
                  </a:cubicBezTo>
                  <a:cubicBezTo>
                    <a:pt x="271877" y="65951"/>
                    <a:pt x="411577" y="77381"/>
                    <a:pt x="444597" y="87541"/>
                  </a:cubicBezTo>
                  <a:cubicBezTo>
                    <a:pt x="456027" y="91351"/>
                    <a:pt x="462377" y="93891"/>
                    <a:pt x="467457" y="101511"/>
                  </a:cubicBezTo>
                  <a:cubicBezTo>
                    <a:pt x="472537" y="109131"/>
                    <a:pt x="476347" y="125641"/>
                    <a:pt x="472537" y="134531"/>
                  </a:cubicBezTo>
                  <a:cubicBezTo>
                    <a:pt x="469997" y="144691"/>
                    <a:pt x="462377" y="152311"/>
                    <a:pt x="448407" y="158661"/>
                  </a:cubicBezTo>
                  <a:cubicBezTo>
                    <a:pt x="412847" y="176441"/>
                    <a:pt x="219807" y="186601"/>
                    <a:pt x="219807" y="191681"/>
                  </a:cubicBezTo>
                  <a:cubicBezTo>
                    <a:pt x="219807" y="196761"/>
                    <a:pt x="367127" y="180251"/>
                    <a:pt x="396337" y="191681"/>
                  </a:cubicBezTo>
                  <a:cubicBezTo>
                    <a:pt x="407767" y="196761"/>
                    <a:pt x="411577" y="203111"/>
                    <a:pt x="415387" y="210731"/>
                  </a:cubicBezTo>
                  <a:cubicBezTo>
                    <a:pt x="419197" y="218351"/>
                    <a:pt x="420467" y="228511"/>
                    <a:pt x="417927" y="237401"/>
                  </a:cubicBezTo>
                  <a:cubicBezTo>
                    <a:pt x="415387" y="245021"/>
                    <a:pt x="409037" y="253911"/>
                    <a:pt x="401417" y="258991"/>
                  </a:cubicBezTo>
                  <a:cubicBezTo>
                    <a:pt x="395067" y="262801"/>
                    <a:pt x="387447" y="264071"/>
                    <a:pt x="376017" y="264071"/>
                  </a:cubicBezTo>
                  <a:cubicBezTo>
                    <a:pt x="349347" y="264071"/>
                    <a:pt x="292197" y="251371"/>
                    <a:pt x="251557" y="239941"/>
                  </a:cubicBezTo>
                  <a:cubicBezTo>
                    <a:pt x="212187" y="228511"/>
                    <a:pt x="158847" y="217081"/>
                    <a:pt x="138527" y="192951"/>
                  </a:cubicBezTo>
                  <a:cubicBezTo>
                    <a:pt x="123287" y="173901"/>
                    <a:pt x="120747" y="142151"/>
                    <a:pt x="123287" y="120561"/>
                  </a:cubicBezTo>
                  <a:cubicBezTo>
                    <a:pt x="124557" y="101511"/>
                    <a:pt x="133447" y="83731"/>
                    <a:pt x="144877" y="71031"/>
                  </a:cubicBezTo>
                  <a:cubicBezTo>
                    <a:pt x="157577" y="57061"/>
                    <a:pt x="176627" y="48171"/>
                    <a:pt x="196947" y="41821"/>
                  </a:cubicBezTo>
                  <a:cubicBezTo>
                    <a:pt x="223617" y="32931"/>
                    <a:pt x="254097" y="31661"/>
                    <a:pt x="293467" y="29121"/>
                  </a:cubicBezTo>
                  <a:cubicBezTo>
                    <a:pt x="355697" y="24041"/>
                    <a:pt x="510637" y="1181"/>
                    <a:pt x="538577" y="22771"/>
                  </a:cubicBezTo>
                  <a:cubicBezTo>
                    <a:pt x="550007" y="31661"/>
                    <a:pt x="551277" y="49441"/>
                    <a:pt x="547467" y="58331"/>
                  </a:cubicBezTo>
                  <a:cubicBezTo>
                    <a:pt x="543657" y="68491"/>
                    <a:pt x="534767" y="73571"/>
                    <a:pt x="516987" y="78651"/>
                  </a:cubicBezTo>
                  <a:cubicBezTo>
                    <a:pt x="454757" y="98971"/>
                    <a:pt x="99157" y="109131"/>
                    <a:pt x="36927" y="82461"/>
                  </a:cubicBezTo>
                  <a:cubicBezTo>
                    <a:pt x="17877" y="73571"/>
                    <a:pt x="6447" y="60871"/>
                    <a:pt x="6447" y="49441"/>
                  </a:cubicBezTo>
                  <a:cubicBezTo>
                    <a:pt x="6447" y="38011"/>
                    <a:pt x="19147" y="21501"/>
                    <a:pt x="35657" y="15151"/>
                  </a:cubicBezTo>
                  <a:cubicBezTo>
                    <a:pt x="63597" y="4991"/>
                    <a:pt x="138527" y="25311"/>
                    <a:pt x="179167" y="35471"/>
                  </a:cubicBezTo>
                  <a:cubicBezTo>
                    <a:pt x="209647" y="41821"/>
                    <a:pt x="232507" y="50711"/>
                    <a:pt x="256637" y="60871"/>
                  </a:cubicBezTo>
                  <a:cubicBezTo>
                    <a:pt x="276957" y="69761"/>
                    <a:pt x="309977" y="79921"/>
                    <a:pt x="313787" y="93891"/>
                  </a:cubicBezTo>
                  <a:cubicBezTo>
                    <a:pt x="317597" y="104051"/>
                    <a:pt x="292197" y="120561"/>
                    <a:pt x="297277" y="130721"/>
                  </a:cubicBezTo>
                  <a:cubicBezTo>
                    <a:pt x="307437" y="151041"/>
                    <a:pt x="430627" y="151041"/>
                    <a:pt x="450947" y="172631"/>
                  </a:cubicBezTo>
                  <a:cubicBezTo>
                    <a:pt x="461107" y="184061"/>
                    <a:pt x="463647" y="200571"/>
                    <a:pt x="461107" y="210731"/>
                  </a:cubicBezTo>
                  <a:cubicBezTo>
                    <a:pt x="457297" y="219621"/>
                    <a:pt x="449677" y="227241"/>
                    <a:pt x="436977" y="232321"/>
                  </a:cubicBezTo>
                  <a:cubicBezTo>
                    <a:pt x="406497" y="242481"/>
                    <a:pt x="292197" y="246291"/>
                    <a:pt x="261717" y="229781"/>
                  </a:cubicBezTo>
                  <a:cubicBezTo>
                    <a:pt x="247747" y="222161"/>
                    <a:pt x="236317" y="204381"/>
                    <a:pt x="238857" y="194221"/>
                  </a:cubicBezTo>
                  <a:cubicBezTo>
                    <a:pt x="240127" y="184061"/>
                    <a:pt x="251557" y="172631"/>
                    <a:pt x="270607" y="166281"/>
                  </a:cubicBezTo>
                  <a:cubicBezTo>
                    <a:pt x="342997" y="140881"/>
                    <a:pt x="793847" y="167551"/>
                    <a:pt x="853537" y="184061"/>
                  </a:cubicBezTo>
                  <a:cubicBezTo>
                    <a:pt x="864967" y="186601"/>
                    <a:pt x="868777" y="189141"/>
                    <a:pt x="872587" y="194221"/>
                  </a:cubicBezTo>
                  <a:cubicBezTo>
                    <a:pt x="877667" y="200571"/>
                    <a:pt x="881477" y="214541"/>
                    <a:pt x="878937" y="223431"/>
                  </a:cubicBezTo>
                  <a:cubicBezTo>
                    <a:pt x="877667" y="231051"/>
                    <a:pt x="870047" y="238671"/>
                    <a:pt x="859887" y="243751"/>
                  </a:cubicBezTo>
                  <a:cubicBezTo>
                    <a:pt x="838297" y="255181"/>
                    <a:pt x="793847" y="255181"/>
                    <a:pt x="741777" y="257721"/>
                  </a:cubicBezTo>
                  <a:cubicBezTo>
                    <a:pt x="638907" y="264071"/>
                    <a:pt x="336647" y="288201"/>
                    <a:pt x="280767" y="258991"/>
                  </a:cubicBezTo>
                  <a:cubicBezTo>
                    <a:pt x="265527" y="250101"/>
                    <a:pt x="256637" y="234861"/>
                    <a:pt x="257907" y="224701"/>
                  </a:cubicBezTo>
                  <a:cubicBezTo>
                    <a:pt x="259177" y="214541"/>
                    <a:pt x="269337" y="205651"/>
                    <a:pt x="288387" y="198031"/>
                  </a:cubicBezTo>
                  <a:cubicBezTo>
                    <a:pt x="370937" y="168821"/>
                    <a:pt x="962757" y="205651"/>
                    <a:pt x="1032607" y="219621"/>
                  </a:cubicBezTo>
                  <a:cubicBezTo>
                    <a:pt x="1045307" y="222161"/>
                    <a:pt x="1049117" y="222161"/>
                    <a:pt x="1054197" y="227241"/>
                  </a:cubicBezTo>
                  <a:cubicBezTo>
                    <a:pt x="1059277" y="233591"/>
                    <a:pt x="1064357" y="245021"/>
                    <a:pt x="1064357" y="253911"/>
                  </a:cubicBezTo>
                  <a:cubicBezTo>
                    <a:pt x="1063087" y="262801"/>
                    <a:pt x="1055467" y="271691"/>
                    <a:pt x="1047847" y="278041"/>
                  </a:cubicBezTo>
                  <a:cubicBezTo>
                    <a:pt x="1037687" y="284391"/>
                    <a:pt x="1030067" y="285661"/>
                    <a:pt x="1009747" y="288201"/>
                  </a:cubicBezTo>
                  <a:cubicBezTo>
                    <a:pt x="924657" y="300901"/>
                    <a:pt x="403957" y="302171"/>
                    <a:pt x="339187" y="289471"/>
                  </a:cubicBezTo>
                  <a:cubicBezTo>
                    <a:pt x="327757" y="286931"/>
                    <a:pt x="323947" y="286931"/>
                    <a:pt x="320137" y="281851"/>
                  </a:cubicBezTo>
                  <a:cubicBezTo>
                    <a:pt x="315057" y="275501"/>
                    <a:pt x="308707" y="262801"/>
                    <a:pt x="311247" y="255181"/>
                  </a:cubicBezTo>
                  <a:cubicBezTo>
                    <a:pt x="313787" y="245021"/>
                    <a:pt x="323947" y="236131"/>
                    <a:pt x="341727" y="229781"/>
                  </a:cubicBezTo>
                  <a:cubicBezTo>
                    <a:pt x="398877" y="212001"/>
                    <a:pt x="635097" y="255181"/>
                    <a:pt x="749397" y="258991"/>
                  </a:cubicBezTo>
                  <a:cubicBezTo>
                    <a:pt x="831947" y="261531"/>
                    <a:pt x="928467" y="245021"/>
                    <a:pt x="962757" y="257721"/>
                  </a:cubicBezTo>
                  <a:cubicBezTo>
                    <a:pt x="975457" y="262801"/>
                    <a:pt x="981807" y="269151"/>
                    <a:pt x="984347" y="278041"/>
                  </a:cubicBezTo>
                  <a:cubicBezTo>
                    <a:pt x="986887" y="286931"/>
                    <a:pt x="988157" y="303441"/>
                    <a:pt x="975457" y="313601"/>
                  </a:cubicBezTo>
                  <a:cubicBezTo>
                    <a:pt x="920847" y="356781"/>
                    <a:pt x="339187" y="354241"/>
                    <a:pt x="255367" y="322491"/>
                  </a:cubicBezTo>
                  <a:cubicBezTo>
                    <a:pt x="235047" y="314871"/>
                    <a:pt x="223617" y="304711"/>
                    <a:pt x="222347" y="293281"/>
                  </a:cubicBezTo>
                  <a:cubicBezTo>
                    <a:pt x="221077" y="281851"/>
                    <a:pt x="231237" y="265341"/>
                    <a:pt x="247747" y="256451"/>
                  </a:cubicBezTo>
                  <a:cubicBezTo>
                    <a:pt x="289657" y="234861"/>
                    <a:pt x="491587" y="233591"/>
                    <a:pt x="532227" y="256451"/>
                  </a:cubicBezTo>
                  <a:cubicBezTo>
                    <a:pt x="548737" y="265341"/>
                    <a:pt x="556357" y="283121"/>
                    <a:pt x="556357" y="293281"/>
                  </a:cubicBezTo>
                  <a:cubicBezTo>
                    <a:pt x="555087" y="303441"/>
                    <a:pt x="544927" y="314871"/>
                    <a:pt x="529687" y="321221"/>
                  </a:cubicBezTo>
                  <a:cubicBezTo>
                    <a:pt x="492857" y="335191"/>
                    <a:pt x="370937" y="316141"/>
                    <a:pt x="308707" y="312331"/>
                  </a:cubicBezTo>
                  <a:cubicBezTo>
                    <a:pt x="262987" y="308521"/>
                    <a:pt x="231237" y="305981"/>
                    <a:pt x="189327" y="298361"/>
                  </a:cubicBezTo>
                  <a:cubicBezTo>
                    <a:pt x="142337" y="289471"/>
                    <a:pt x="63597" y="279311"/>
                    <a:pt x="42007" y="258991"/>
                  </a:cubicBezTo>
                  <a:cubicBezTo>
                    <a:pt x="30577" y="248831"/>
                    <a:pt x="26767" y="236131"/>
                    <a:pt x="28037" y="224701"/>
                  </a:cubicBezTo>
                  <a:cubicBezTo>
                    <a:pt x="28037" y="213271"/>
                    <a:pt x="35657" y="200571"/>
                    <a:pt x="48357" y="194221"/>
                  </a:cubicBezTo>
                  <a:cubicBezTo>
                    <a:pt x="68677" y="181521"/>
                    <a:pt x="137257" y="175171"/>
                    <a:pt x="161387" y="184061"/>
                  </a:cubicBezTo>
                  <a:cubicBezTo>
                    <a:pt x="176627" y="190411"/>
                    <a:pt x="188057" y="206921"/>
                    <a:pt x="190597" y="217081"/>
                  </a:cubicBezTo>
                  <a:cubicBezTo>
                    <a:pt x="193137" y="225971"/>
                    <a:pt x="188057" y="237401"/>
                    <a:pt x="184247" y="245021"/>
                  </a:cubicBezTo>
                  <a:cubicBezTo>
                    <a:pt x="179167" y="251371"/>
                    <a:pt x="172817" y="257721"/>
                    <a:pt x="161387" y="260261"/>
                  </a:cubicBezTo>
                  <a:cubicBezTo>
                    <a:pt x="134717" y="266611"/>
                    <a:pt x="52167" y="262801"/>
                    <a:pt x="25497" y="248831"/>
                  </a:cubicBezTo>
                  <a:cubicBezTo>
                    <a:pt x="11527" y="239941"/>
                    <a:pt x="97" y="225971"/>
                    <a:pt x="97" y="213271"/>
                  </a:cubicBezTo>
                  <a:cubicBezTo>
                    <a:pt x="-1173" y="201841"/>
                    <a:pt x="10257" y="186601"/>
                    <a:pt x="22957" y="177711"/>
                  </a:cubicBezTo>
                  <a:cubicBezTo>
                    <a:pt x="39467" y="166281"/>
                    <a:pt x="66137" y="162471"/>
                    <a:pt x="96617" y="161201"/>
                  </a:cubicBezTo>
                  <a:cubicBezTo>
                    <a:pt x="144877" y="157391"/>
                    <a:pt x="204567" y="175171"/>
                    <a:pt x="285847" y="177711"/>
                  </a:cubicBezTo>
                  <a:cubicBezTo>
                    <a:pt x="428087" y="184061"/>
                    <a:pt x="809087" y="140881"/>
                    <a:pt x="881477" y="167551"/>
                  </a:cubicBezTo>
                  <a:cubicBezTo>
                    <a:pt x="900527" y="175171"/>
                    <a:pt x="910687" y="184061"/>
                    <a:pt x="911957" y="194221"/>
                  </a:cubicBezTo>
                  <a:cubicBezTo>
                    <a:pt x="913227" y="204381"/>
                    <a:pt x="905607" y="219621"/>
                    <a:pt x="889097" y="228511"/>
                  </a:cubicBezTo>
                  <a:cubicBezTo>
                    <a:pt x="833217" y="257721"/>
                    <a:pt x="485237" y="255181"/>
                    <a:pt x="425547" y="229781"/>
                  </a:cubicBezTo>
                  <a:cubicBezTo>
                    <a:pt x="407767" y="223431"/>
                    <a:pt x="400147" y="210731"/>
                    <a:pt x="397607" y="201841"/>
                  </a:cubicBezTo>
                  <a:cubicBezTo>
                    <a:pt x="396337" y="194221"/>
                    <a:pt x="400147" y="186601"/>
                    <a:pt x="403957" y="180251"/>
                  </a:cubicBezTo>
                  <a:cubicBezTo>
                    <a:pt x="410307" y="175171"/>
                    <a:pt x="415387" y="172631"/>
                    <a:pt x="430627" y="170091"/>
                  </a:cubicBezTo>
                  <a:cubicBezTo>
                    <a:pt x="495397" y="158661"/>
                    <a:pt x="802737" y="206921"/>
                    <a:pt x="983077" y="214541"/>
                  </a:cubicBezTo>
                  <a:cubicBezTo>
                    <a:pt x="1155797" y="222161"/>
                    <a:pt x="1371697" y="210731"/>
                    <a:pt x="1491077" y="217081"/>
                  </a:cubicBezTo>
                  <a:cubicBezTo>
                    <a:pt x="1557117" y="220891"/>
                    <a:pt x="1619347" y="215811"/>
                    <a:pt x="1643477" y="232321"/>
                  </a:cubicBezTo>
                  <a:cubicBezTo>
                    <a:pt x="1654907" y="239941"/>
                    <a:pt x="1659987" y="253911"/>
                    <a:pt x="1659987" y="262801"/>
                  </a:cubicBezTo>
                  <a:cubicBezTo>
                    <a:pt x="1658717" y="271691"/>
                    <a:pt x="1652367" y="281851"/>
                    <a:pt x="1637127" y="288201"/>
                  </a:cubicBezTo>
                  <a:cubicBezTo>
                    <a:pt x="1572357" y="316141"/>
                    <a:pt x="1085947" y="308521"/>
                    <a:pt x="1024987" y="275501"/>
                  </a:cubicBezTo>
                  <a:cubicBezTo>
                    <a:pt x="1011017" y="266611"/>
                    <a:pt x="1005937" y="255181"/>
                    <a:pt x="1005937" y="246291"/>
                  </a:cubicBezTo>
                  <a:cubicBezTo>
                    <a:pt x="1007207" y="236131"/>
                    <a:pt x="1019907" y="220891"/>
                    <a:pt x="1033877" y="215811"/>
                  </a:cubicBezTo>
                  <a:cubicBezTo>
                    <a:pt x="1056737" y="208191"/>
                    <a:pt x="1091027" y="227241"/>
                    <a:pt x="1139287" y="229781"/>
                  </a:cubicBezTo>
                  <a:cubicBezTo>
                    <a:pt x="1245967" y="237401"/>
                    <a:pt x="1585057" y="204381"/>
                    <a:pt x="1649827" y="228511"/>
                  </a:cubicBezTo>
                  <a:cubicBezTo>
                    <a:pt x="1667607" y="236131"/>
                    <a:pt x="1677767" y="246291"/>
                    <a:pt x="1680307" y="255181"/>
                  </a:cubicBezTo>
                  <a:cubicBezTo>
                    <a:pt x="1681577" y="264071"/>
                    <a:pt x="1675227" y="275501"/>
                    <a:pt x="1670147" y="281851"/>
                  </a:cubicBezTo>
                  <a:cubicBezTo>
                    <a:pt x="1665067" y="285661"/>
                    <a:pt x="1661257" y="286931"/>
                    <a:pt x="1649827" y="289471"/>
                  </a:cubicBezTo>
                  <a:cubicBezTo>
                    <a:pt x="1581247" y="300901"/>
                    <a:pt x="999587" y="312331"/>
                    <a:pt x="927197" y="280581"/>
                  </a:cubicBezTo>
                  <a:cubicBezTo>
                    <a:pt x="911957" y="274231"/>
                    <a:pt x="905607" y="265341"/>
                    <a:pt x="904337" y="256451"/>
                  </a:cubicBezTo>
                  <a:cubicBezTo>
                    <a:pt x="903067" y="246291"/>
                    <a:pt x="909417" y="231051"/>
                    <a:pt x="923387" y="222161"/>
                  </a:cubicBezTo>
                  <a:cubicBezTo>
                    <a:pt x="957677" y="199301"/>
                    <a:pt x="1068167" y="204381"/>
                    <a:pt x="1167227" y="199301"/>
                  </a:cubicBezTo>
                  <a:cubicBezTo>
                    <a:pt x="1323437" y="191681"/>
                    <a:pt x="1693007" y="170091"/>
                    <a:pt x="1765397" y="198031"/>
                  </a:cubicBezTo>
                  <a:cubicBezTo>
                    <a:pt x="1784447" y="204381"/>
                    <a:pt x="1795877" y="214541"/>
                    <a:pt x="1797147" y="224701"/>
                  </a:cubicBezTo>
                  <a:cubicBezTo>
                    <a:pt x="1798417" y="234861"/>
                    <a:pt x="1789527" y="250101"/>
                    <a:pt x="1773017" y="258991"/>
                  </a:cubicBezTo>
                  <a:cubicBezTo>
                    <a:pt x="1717137" y="288201"/>
                    <a:pt x="1351377" y="290741"/>
                    <a:pt x="1301847" y="256451"/>
                  </a:cubicBezTo>
                  <a:cubicBezTo>
                    <a:pt x="1287877" y="246291"/>
                    <a:pt x="1284067" y="227241"/>
                    <a:pt x="1287877" y="217081"/>
                  </a:cubicBezTo>
                  <a:cubicBezTo>
                    <a:pt x="1290417" y="208191"/>
                    <a:pt x="1300577" y="201841"/>
                    <a:pt x="1317087" y="196761"/>
                  </a:cubicBezTo>
                  <a:cubicBezTo>
                    <a:pt x="1378047" y="178981"/>
                    <a:pt x="1638397" y="196761"/>
                    <a:pt x="1766667" y="203111"/>
                  </a:cubicBezTo>
                  <a:cubicBezTo>
                    <a:pt x="1861917" y="206921"/>
                    <a:pt x="1957167" y="208191"/>
                    <a:pt x="2014317" y="223431"/>
                  </a:cubicBezTo>
                  <a:cubicBezTo>
                    <a:pt x="2046067" y="231051"/>
                    <a:pt x="2066387" y="252641"/>
                    <a:pt x="2086707" y="256451"/>
                  </a:cubicBezTo>
                  <a:cubicBezTo>
                    <a:pt x="2098137" y="257721"/>
                    <a:pt x="2108297" y="250101"/>
                    <a:pt x="2117187" y="253911"/>
                  </a:cubicBezTo>
                  <a:cubicBezTo>
                    <a:pt x="2124807" y="257721"/>
                    <a:pt x="2134967" y="269151"/>
                    <a:pt x="2136237" y="278041"/>
                  </a:cubicBezTo>
                  <a:cubicBezTo>
                    <a:pt x="2137507" y="286931"/>
                    <a:pt x="2133697" y="298361"/>
                    <a:pt x="2127347" y="307251"/>
                  </a:cubicBezTo>
                  <a:cubicBezTo>
                    <a:pt x="2118457" y="319951"/>
                    <a:pt x="2098137" y="333921"/>
                    <a:pt x="2081627" y="341541"/>
                  </a:cubicBezTo>
                  <a:cubicBezTo>
                    <a:pt x="2065117" y="347891"/>
                    <a:pt x="2051147" y="347891"/>
                    <a:pt x="2027017" y="349161"/>
                  </a:cubicBezTo>
                  <a:cubicBezTo>
                    <a:pt x="1985107" y="351701"/>
                    <a:pt x="1874617" y="350431"/>
                    <a:pt x="1844137" y="337731"/>
                  </a:cubicBezTo>
                  <a:cubicBezTo>
                    <a:pt x="1832707" y="332651"/>
                    <a:pt x="1826357" y="326301"/>
                    <a:pt x="1823817" y="317411"/>
                  </a:cubicBezTo>
                  <a:cubicBezTo>
                    <a:pt x="1821277" y="309791"/>
                    <a:pt x="1820007" y="298361"/>
                    <a:pt x="1827627" y="289471"/>
                  </a:cubicBezTo>
                  <a:cubicBezTo>
                    <a:pt x="1850487" y="265341"/>
                    <a:pt x="1993997" y="234861"/>
                    <a:pt x="2046067" y="228511"/>
                  </a:cubicBezTo>
                  <a:cubicBezTo>
                    <a:pt x="2074007" y="224701"/>
                    <a:pt x="2096867" y="220891"/>
                    <a:pt x="2112107" y="229781"/>
                  </a:cubicBezTo>
                  <a:cubicBezTo>
                    <a:pt x="2123537" y="236131"/>
                    <a:pt x="2134967" y="252641"/>
                    <a:pt x="2134967" y="262801"/>
                  </a:cubicBezTo>
                  <a:cubicBezTo>
                    <a:pt x="2133697" y="271691"/>
                    <a:pt x="2126077" y="281851"/>
                    <a:pt x="2112107" y="288201"/>
                  </a:cubicBezTo>
                  <a:cubicBezTo>
                    <a:pt x="2070197" y="305981"/>
                    <a:pt x="1916527" y="290741"/>
                    <a:pt x="1825087" y="284391"/>
                  </a:cubicBezTo>
                  <a:cubicBezTo>
                    <a:pt x="1737457" y="278041"/>
                    <a:pt x="1607917" y="270421"/>
                    <a:pt x="1571087" y="252641"/>
                  </a:cubicBezTo>
                  <a:cubicBezTo>
                    <a:pt x="1559657" y="247561"/>
                    <a:pt x="1554577" y="241211"/>
                    <a:pt x="1552037" y="233591"/>
                  </a:cubicBezTo>
                  <a:cubicBezTo>
                    <a:pt x="1549497" y="227241"/>
                    <a:pt x="1549497" y="218351"/>
                    <a:pt x="1553307" y="212001"/>
                  </a:cubicBezTo>
                  <a:cubicBezTo>
                    <a:pt x="1555847" y="205651"/>
                    <a:pt x="1562197" y="200571"/>
                    <a:pt x="1574897" y="194221"/>
                  </a:cubicBezTo>
                  <a:cubicBezTo>
                    <a:pt x="1607917" y="180251"/>
                    <a:pt x="1708247" y="171361"/>
                    <a:pt x="1789527" y="161201"/>
                  </a:cubicBezTo>
                  <a:cubicBezTo>
                    <a:pt x="1894937" y="147231"/>
                    <a:pt x="2114647" y="105321"/>
                    <a:pt x="2154017" y="125641"/>
                  </a:cubicBezTo>
                  <a:cubicBezTo>
                    <a:pt x="2165447" y="131991"/>
                    <a:pt x="2167987" y="140881"/>
                    <a:pt x="2169257" y="149771"/>
                  </a:cubicBezTo>
                  <a:cubicBezTo>
                    <a:pt x="2169257" y="157391"/>
                    <a:pt x="2165447" y="168821"/>
                    <a:pt x="2157827" y="175171"/>
                  </a:cubicBezTo>
                  <a:cubicBezTo>
                    <a:pt x="2142587" y="184061"/>
                    <a:pt x="2113377" y="178981"/>
                    <a:pt x="2074007" y="178981"/>
                  </a:cubicBezTo>
                  <a:cubicBezTo>
                    <a:pt x="1988917" y="177711"/>
                    <a:pt x="1708247" y="173901"/>
                    <a:pt x="1657447" y="152311"/>
                  </a:cubicBezTo>
                  <a:cubicBezTo>
                    <a:pt x="1644747" y="147231"/>
                    <a:pt x="1638397" y="142151"/>
                    <a:pt x="1635857" y="133261"/>
                  </a:cubicBezTo>
                  <a:cubicBezTo>
                    <a:pt x="1633317" y="124371"/>
                    <a:pt x="1633317" y="109131"/>
                    <a:pt x="1644747" y="100241"/>
                  </a:cubicBezTo>
                  <a:cubicBezTo>
                    <a:pt x="1694277" y="60871"/>
                    <a:pt x="2220057" y="67221"/>
                    <a:pt x="2281017" y="102781"/>
                  </a:cubicBezTo>
                  <a:cubicBezTo>
                    <a:pt x="2294987" y="111671"/>
                    <a:pt x="2298797" y="125641"/>
                    <a:pt x="2298797" y="134531"/>
                  </a:cubicBezTo>
                  <a:cubicBezTo>
                    <a:pt x="2297527" y="144691"/>
                    <a:pt x="2292447" y="152311"/>
                    <a:pt x="2282287" y="159931"/>
                  </a:cubicBezTo>
                  <a:cubicBezTo>
                    <a:pt x="2254347" y="181521"/>
                    <a:pt x="2147667" y="213271"/>
                    <a:pt x="2091787" y="227241"/>
                  </a:cubicBezTo>
                  <a:cubicBezTo>
                    <a:pt x="2048607" y="238671"/>
                    <a:pt x="2019397" y="241211"/>
                    <a:pt x="1977487" y="247561"/>
                  </a:cubicBezTo>
                  <a:cubicBezTo>
                    <a:pt x="1925417" y="256451"/>
                    <a:pt x="1868267" y="270421"/>
                    <a:pt x="1807307" y="275501"/>
                  </a:cubicBezTo>
                  <a:cubicBezTo>
                    <a:pt x="1734917" y="280581"/>
                    <a:pt x="1614267" y="288201"/>
                    <a:pt x="1573627" y="275501"/>
                  </a:cubicBezTo>
                  <a:cubicBezTo>
                    <a:pt x="1557117" y="271691"/>
                    <a:pt x="1546957" y="264071"/>
                    <a:pt x="1543147" y="255181"/>
                  </a:cubicBezTo>
                  <a:cubicBezTo>
                    <a:pt x="1540607" y="246291"/>
                    <a:pt x="1540607" y="229781"/>
                    <a:pt x="1552037" y="219621"/>
                  </a:cubicBezTo>
                  <a:cubicBezTo>
                    <a:pt x="1600297" y="181521"/>
                    <a:pt x="2047337" y="176441"/>
                    <a:pt x="2119727" y="203111"/>
                  </a:cubicBezTo>
                  <a:cubicBezTo>
                    <a:pt x="2140047" y="210731"/>
                    <a:pt x="2150207" y="223431"/>
                    <a:pt x="2152747" y="233591"/>
                  </a:cubicBezTo>
                  <a:cubicBezTo>
                    <a:pt x="2155287" y="241211"/>
                    <a:pt x="2152747" y="251371"/>
                    <a:pt x="2147667" y="257721"/>
                  </a:cubicBezTo>
                  <a:cubicBezTo>
                    <a:pt x="2141317" y="264071"/>
                    <a:pt x="2132427" y="269151"/>
                    <a:pt x="2118457" y="271691"/>
                  </a:cubicBezTo>
                  <a:cubicBezTo>
                    <a:pt x="2082897" y="278041"/>
                    <a:pt x="2001617" y="251371"/>
                    <a:pt x="1922877" y="243751"/>
                  </a:cubicBezTo>
                  <a:cubicBezTo>
                    <a:pt x="1808577" y="234861"/>
                    <a:pt x="1552037" y="261531"/>
                    <a:pt x="1497427" y="232321"/>
                  </a:cubicBezTo>
                  <a:cubicBezTo>
                    <a:pt x="1478377" y="222161"/>
                    <a:pt x="1470757" y="205651"/>
                    <a:pt x="1470757" y="194221"/>
                  </a:cubicBezTo>
                  <a:cubicBezTo>
                    <a:pt x="1472027" y="184061"/>
                    <a:pt x="1480917" y="172631"/>
                    <a:pt x="1497427" y="165011"/>
                  </a:cubicBezTo>
                  <a:cubicBezTo>
                    <a:pt x="1552037" y="139611"/>
                    <a:pt x="1859377" y="138341"/>
                    <a:pt x="1921607" y="161201"/>
                  </a:cubicBezTo>
                  <a:cubicBezTo>
                    <a:pt x="1943197" y="170091"/>
                    <a:pt x="1955897" y="181521"/>
                    <a:pt x="1958437" y="194221"/>
                  </a:cubicBezTo>
                  <a:cubicBezTo>
                    <a:pt x="1960977" y="205651"/>
                    <a:pt x="1953357" y="222161"/>
                    <a:pt x="1939387" y="231051"/>
                  </a:cubicBezTo>
                  <a:cubicBezTo>
                    <a:pt x="1897477" y="256451"/>
                    <a:pt x="1663797" y="258991"/>
                    <a:pt x="1616807" y="233591"/>
                  </a:cubicBezTo>
                  <a:cubicBezTo>
                    <a:pt x="1599027" y="224701"/>
                    <a:pt x="1587597" y="205651"/>
                    <a:pt x="1588867" y="194221"/>
                  </a:cubicBezTo>
                  <a:cubicBezTo>
                    <a:pt x="1590137" y="181521"/>
                    <a:pt x="1625697" y="162471"/>
                    <a:pt x="1625697" y="162471"/>
                  </a:cubicBezTo>
                </a:path>
              </a:pathLst>
            </a:custGeom>
            <a:solidFill>
              <a:srgbClr val="FFFFFF"/>
            </a:solidFill>
            <a:ln cap="sq">
              <a:noFill/>
              <a:prstDash val="solid"/>
              <a:miter/>
            </a:ln>
          </p:spPr>
          <p:txBody>
            <a:bodyPr/>
            <a:lstStyle/>
            <a:p>
              <a:endParaRPr lang="en-GB"/>
            </a:p>
          </p:txBody>
        </p:sp>
      </p:grpSp>
      <p:graphicFrame>
        <p:nvGraphicFramePr>
          <p:cNvPr id="6" name="Object 6"/>
          <p:cNvGraphicFramePr/>
          <p:nvPr/>
        </p:nvGraphicFramePr>
        <p:xfrm>
          <a:off x="685800" y="2581832"/>
          <a:ext cx="8524875" cy="2906207"/>
        </p:xfrm>
        <a:graphic>
          <a:graphicData uri="http://schemas.openxmlformats.org/presentationml/2006/ole">
            <mc:AlternateContent xmlns:mc="http://schemas.openxmlformats.org/markup-compatibility/2006">
              <mc:Choice xmlns:v="urn:schemas-microsoft-com:vml" Requires="v">
                <p:oleObj name="Worksheet" r:id="rId3" imgW="10223500" imgH="4610100" progId="Excel.Sheet.12">
                  <p:embed/>
                </p:oleObj>
              </mc:Choice>
              <mc:Fallback>
                <p:oleObj name="Worksheet" r:id="rId3" imgW="10223500" imgH="4610100" progId="Excel.Sheet.12">
                  <p:embed/>
                  <p:pic>
                    <p:nvPicPr>
                      <p:cNvPr id="0" name=""/>
                      <p:cNvPicPr/>
                      <p:nvPr/>
                    </p:nvPicPr>
                    <p:blipFill>
                      <a:blip r:embed="rId4"/>
                      <a:stretch>
                        <a:fillRect/>
                      </a:stretch>
                    </p:blipFill>
                    <p:spPr>
                      <a:xfrm>
                        <a:off x="685800" y="2581832"/>
                        <a:ext cx="8524875" cy="2906207"/>
                      </a:xfrm>
                      <a:prstGeom prst="rect">
                        <a:avLst/>
                      </a:prstGeom>
                    </p:spPr>
                  </p:pic>
                </p:oleObj>
              </mc:Fallback>
            </mc:AlternateContent>
          </a:graphicData>
        </a:graphic>
      </p:graphicFrame>
      <p:sp>
        <p:nvSpPr>
          <p:cNvPr id="7" name="TextBox 7"/>
          <p:cNvSpPr txBox="1"/>
          <p:nvPr/>
        </p:nvSpPr>
        <p:spPr>
          <a:xfrm>
            <a:off x="430465" y="329660"/>
            <a:ext cx="9723956" cy="1276350"/>
          </a:xfrm>
          <a:prstGeom prst="rect">
            <a:avLst/>
          </a:prstGeom>
        </p:spPr>
        <p:txBody>
          <a:bodyPr lIns="0" tIns="0" rIns="0" bIns="0" rtlCol="0" anchor="t">
            <a:spAutoFit/>
          </a:bodyPr>
          <a:lstStyle/>
          <a:p>
            <a:pPr algn="l">
              <a:lnSpc>
                <a:spcPts val="3359"/>
              </a:lnSpc>
            </a:pPr>
            <a:r>
              <a:rPr lang="en-US" sz="2799">
                <a:solidFill>
                  <a:srgbClr val="FFFFFF"/>
                </a:solidFill>
                <a:latin typeface="Arimo"/>
                <a:ea typeface="Arimo"/>
                <a:cs typeface="Arimo"/>
                <a:sym typeface="Arimo"/>
              </a:rPr>
              <a:t>ResNet Results: Robust Generalization</a:t>
            </a:r>
          </a:p>
          <a:p>
            <a:pPr algn="l">
              <a:lnSpc>
                <a:spcPts val="3359"/>
              </a:lnSpc>
            </a:pPr>
            <a:endParaRPr lang="en-US" sz="2799">
              <a:solidFill>
                <a:srgbClr val="FFFFFF"/>
              </a:solidFill>
              <a:latin typeface="Arimo"/>
              <a:ea typeface="Arimo"/>
              <a:cs typeface="Arimo"/>
              <a:sym typeface="Arimo"/>
            </a:endParaRPr>
          </a:p>
          <a:p>
            <a:pPr algn="l">
              <a:lnSpc>
                <a:spcPts val="3359"/>
              </a:lnSpc>
            </a:pPr>
            <a:endParaRPr lang="en-US" sz="2799">
              <a:solidFill>
                <a:srgbClr val="FFFFFF"/>
              </a:solidFill>
              <a:latin typeface="Arimo"/>
              <a:ea typeface="Arimo"/>
              <a:cs typeface="Arimo"/>
              <a:sym typeface="Arimo"/>
            </a:endParaRPr>
          </a:p>
        </p:txBody>
      </p:sp>
      <p:sp>
        <p:nvSpPr>
          <p:cNvPr id="8" name="TextBox 8"/>
          <p:cNvSpPr txBox="1"/>
          <p:nvPr/>
        </p:nvSpPr>
        <p:spPr>
          <a:xfrm>
            <a:off x="572597" y="6364896"/>
            <a:ext cx="2888788" cy="228584"/>
          </a:xfrm>
          <a:prstGeom prst="rect">
            <a:avLst/>
          </a:prstGeom>
        </p:spPr>
        <p:txBody>
          <a:bodyPr lIns="0" tIns="0" rIns="0" bIns="0" rtlCol="0" anchor="t">
            <a:spAutoFit/>
          </a:bodyPr>
          <a:lstStyle/>
          <a:p>
            <a:pPr algn="l">
              <a:lnSpc>
                <a:spcPts val="1560"/>
              </a:lnSpc>
            </a:pPr>
            <a:r>
              <a:rPr lang="en-US" sz="1300">
                <a:solidFill>
                  <a:srgbClr val="242424"/>
                </a:solidFill>
                <a:latin typeface="Arial MT Pro"/>
                <a:ea typeface="Arial MT Pro"/>
                <a:cs typeface="Arial MT Pro"/>
                <a:sym typeface="Arial MT Pro"/>
              </a:rPr>
              <a:t>Samsung Innovation Campus</a:t>
            </a:r>
          </a:p>
        </p:txBody>
      </p:sp>
      <p:sp>
        <p:nvSpPr>
          <p:cNvPr id="9" name="TextBox 9"/>
          <p:cNvSpPr txBox="1"/>
          <p:nvPr/>
        </p:nvSpPr>
        <p:spPr>
          <a:xfrm>
            <a:off x="0" y="1230630"/>
            <a:ext cx="9685520" cy="1217852"/>
          </a:xfrm>
          <a:prstGeom prst="rect">
            <a:avLst/>
          </a:prstGeom>
        </p:spPr>
        <p:txBody>
          <a:bodyPr lIns="0" tIns="0" rIns="0" bIns="0" rtlCol="0" anchor="t">
            <a:spAutoFit/>
          </a:bodyPr>
          <a:lstStyle/>
          <a:p>
            <a:pPr algn="ctr">
              <a:lnSpc>
                <a:spcPts val="3203"/>
              </a:lnSpc>
              <a:spcBef>
                <a:spcPct val="0"/>
              </a:spcBef>
            </a:pPr>
            <a:r>
              <a:rPr lang="en-US" sz="2669">
                <a:solidFill>
                  <a:srgbClr val="000000"/>
                </a:solidFill>
                <a:latin typeface="Arimo"/>
                <a:ea typeface="Arimo"/>
                <a:cs typeface="Arimo"/>
                <a:sym typeface="Arimo"/>
              </a:rPr>
              <a:t>The ResNet model achieved highly reliable metrics, showing good, balanced performance across all classes, indicating true generalization.</a:t>
            </a:r>
          </a:p>
        </p:txBody>
      </p:sp>
      <p:sp>
        <p:nvSpPr>
          <p:cNvPr id="10" name="TextBox 10"/>
          <p:cNvSpPr txBox="1"/>
          <p:nvPr/>
        </p:nvSpPr>
        <p:spPr>
          <a:xfrm>
            <a:off x="234247" y="5411390"/>
            <a:ext cx="9217025" cy="629937"/>
          </a:xfrm>
          <a:prstGeom prst="rect">
            <a:avLst/>
          </a:prstGeom>
        </p:spPr>
        <p:txBody>
          <a:bodyPr lIns="0" tIns="0" rIns="0" bIns="0" rtlCol="0" anchor="t">
            <a:spAutoFit/>
          </a:bodyPr>
          <a:lstStyle/>
          <a:p>
            <a:pPr algn="ctr">
              <a:lnSpc>
                <a:spcPts val="2486"/>
              </a:lnSpc>
              <a:spcBef>
                <a:spcPct val="0"/>
              </a:spcBef>
            </a:pPr>
            <a:r>
              <a:rPr lang="en-US" sz="2072">
                <a:solidFill>
                  <a:srgbClr val="000000"/>
                </a:solidFill>
                <a:latin typeface="Arimo"/>
                <a:ea typeface="Arimo"/>
                <a:cs typeface="Arimo"/>
                <a:sym typeface="Arimo"/>
              </a:rPr>
              <a:t>Key Metric: Weighted F1-Score of 0.91 is reliable. Note the strong Recall (Sensitivity) of 0.90 for the critical Mild Dementia class.</a:t>
            </a:r>
          </a:p>
        </p:txBody>
      </p:sp>
    </p:spTree>
  </p:cSld>
  <p:clrMapOvr>
    <a:masterClrMapping/>
  </p:clrMapOvr>
  <p:transition>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902825" cy="1116519"/>
            <a:chOff x="0" y="0"/>
            <a:chExt cx="13203767" cy="1488693"/>
          </a:xfrm>
        </p:grpSpPr>
        <p:sp>
          <p:nvSpPr>
            <p:cNvPr id="3" name="Freeform 3"/>
            <p:cNvSpPr/>
            <p:nvPr/>
          </p:nvSpPr>
          <p:spPr>
            <a:xfrm>
              <a:off x="0" y="0"/>
              <a:ext cx="13203810" cy="1488701"/>
            </a:xfrm>
            <a:custGeom>
              <a:avLst/>
              <a:gdLst/>
              <a:ahLst/>
              <a:cxnLst/>
              <a:rect l="l" t="t" r="r" b="b"/>
              <a:pathLst>
                <a:path w="13203810" h="1488701">
                  <a:moveTo>
                    <a:pt x="0" y="0"/>
                  </a:moveTo>
                  <a:lnTo>
                    <a:pt x="13203810" y="0"/>
                  </a:lnTo>
                  <a:lnTo>
                    <a:pt x="13203810" y="1488701"/>
                  </a:lnTo>
                  <a:lnTo>
                    <a:pt x="0" y="1488701"/>
                  </a:lnTo>
                  <a:close/>
                </a:path>
              </a:pathLst>
            </a:custGeom>
            <a:solidFill>
              <a:srgbClr val="193EB0"/>
            </a:solidFill>
          </p:spPr>
          <p:txBody>
            <a:bodyPr/>
            <a:lstStyle/>
            <a:p>
              <a:endParaRPr lang="en-GB"/>
            </a:p>
          </p:txBody>
        </p:sp>
      </p:grpSp>
      <p:grpSp>
        <p:nvGrpSpPr>
          <p:cNvPr id="4" name="Group 4"/>
          <p:cNvGrpSpPr/>
          <p:nvPr/>
        </p:nvGrpSpPr>
        <p:grpSpPr>
          <a:xfrm>
            <a:off x="6093142" y="1702117"/>
            <a:ext cx="1800225" cy="352425"/>
            <a:chOff x="0" y="0"/>
            <a:chExt cx="2400300" cy="469900"/>
          </a:xfrm>
        </p:grpSpPr>
        <p:sp>
          <p:nvSpPr>
            <p:cNvPr id="5" name="Freeform 5"/>
            <p:cNvSpPr/>
            <p:nvPr/>
          </p:nvSpPr>
          <p:spPr>
            <a:xfrm>
              <a:off x="50703" y="49619"/>
              <a:ext cx="2298960" cy="370892"/>
            </a:xfrm>
            <a:custGeom>
              <a:avLst/>
              <a:gdLst/>
              <a:ahLst/>
              <a:cxnLst/>
              <a:rect l="l" t="t" r="r" b="b"/>
              <a:pathLst>
                <a:path w="2298960" h="370892">
                  <a:moveTo>
                    <a:pt x="1625697" y="162471"/>
                  </a:moveTo>
                  <a:cubicBezTo>
                    <a:pt x="1947007" y="170091"/>
                    <a:pt x="1957167" y="182791"/>
                    <a:pt x="1958437" y="194221"/>
                  </a:cubicBezTo>
                  <a:cubicBezTo>
                    <a:pt x="1959707" y="205651"/>
                    <a:pt x="1954627" y="222161"/>
                    <a:pt x="1939387" y="231051"/>
                  </a:cubicBezTo>
                  <a:cubicBezTo>
                    <a:pt x="1888587" y="261531"/>
                    <a:pt x="1553307" y="261531"/>
                    <a:pt x="1497427" y="232321"/>
                  </a:cubicBezTo>
                  <a:cubicBezTo>
                    <a:pt x="1478377" y="222161"/>
                    <a:pt x="1469487" y="205651"/>
                    <a:pt x="1470757" y="194221"/>
                  </a:cubicBezTo>
                  <a:cubicBezTo>
                    <a:pt x="1472027" y="182791"/>
                    <a:pt x="1484727" y="171361"/>
                    <a:pt x="1505047" y="163741"/>
                  </a:cubicBezTo>
                  <a:cubicBezTo>
                    <a:pt x="1566007" y="142151"/>
                    <a:pt x="1807307" y="173901"/>
                    <a:pt x="1922877" y="182791"/>
                  </a:cubicBezTo>
                  <a:cubicBezTo>
                    <a:pt x="2006697" y="189141"/>
                    <a:pt x="2104487" y="185331"/>
                    <a:pt x="2134967" y="206921"/>
                  </a:cubicBezTo>
                  <a:cubicBezTo>
                    <a:pt x="2148937" y="215811"/>
                    <a:pt x="2155287" y="231051"/>
                    <a:pt x="2152747" y="242481"/>
                  </a:cubicBezTo>
                  <a:cubicBezTo>
                    <a:pt x="2151477" y="253911"/>
                    <a:pt x="2138777" y="264071"/>
                    <a:pt x="2118457" y="271691"/>
                  </a:cubicBezTo>
                  <a:cubicBezTo>
                    <a:pt x="2046067" y="298361"/>
                    <a:pt x="1642207" y="297091"/>
                    <a:pt x="1573627" y="275501"/>
                  </a:cubicBezTo>
                  <a:cubicBezTo>
                    <a:pt x="1555847" y="270421"/>
                    <a:pt x="1546957" y="264071"/>
                    <a:pt x="1543147" y="255181"/>
                  </a:cubicBezTo>
                  <a:cubicBezTo>
                    <a:pt x="1540607" y="246291"/>
                    <a:pt x="1541877" y="228511"/>
                    <a:pt x="1552037" y="219621"/>
                  </a:cubicBezTo>
                  <a:cubicBezTo>
                    <a:pt x="1581247" y="196761"/>
                    <a:pt x="1720947" y="220891"/>
                    <a:pt x="1807307" y="213271"/>
                  </a:cubicBezTo>
                  <a:cubicBezTo>
                    <a:pt x="1896207" y="204381"/>
                    <a:pt x="2000347" y="190411"/>
                    <a:pt x="2081627" y="168821"/>
                  </a:cubicBezTo>
                  <a:cubicBezTo>
                    <a:pt x="2147667" y="151041"/>
                    <a:pt x="2223867" y="102781"/>
                    <a:pt x="2258157" y="100241"/>
                  </a:cubicBezTo>
                  <a:cubicBezTo>
                    <a:pt x="2272127" y="100241"/>
                    <a:pt x="2281017" y="101511"/>
                    <a:pt x="2287367" y="107861"/>
                  </a:cubicBezTo>
                  <a:cubicBezTo>
                    <a:pt x="2293717" y="112941"/>
                    <a:pt x="2300067" y="126911"/>
                    <a:pt x="2298797" y="134531"/>
                  </a:cubicBezTo>
                  <a:cubicBezTo>
                    <a:pt x="2296257" y="144691"/>
                    <a:pt x="2291177" y="156121"/>
                    <a:pt x="2274667" y="162471"/>
                  </a:cubicBezTo>
                  <a:cubicBezTo>
                    <a:pt x="2208627" y="192951"/>
                    <a:pt x="1736187" y="176441"/>
                    <a:pt x="1665067" y="153581"/>
                  </a:cubicBezTo>
                  <a:cubicBezTo>
                    <a:pt x="1647287" y="148501"/>
                    <a:pt x="1638397" y="143421"/>
                    <a:pt x="1635857" y="133261"/>
                  </a:cubicBezTo>
                  <a:cubicBezTo>
                    <a:pt x="1633317" y="124371"/>
                    <a:pt x="1638397" y="104051"/>
                    <a:pt x="1651097" y="95161"/>
                  </a:cubicBezTo>
                  <a:cubicBezTo>
                    <a:pt x="1673957" y="79921"/>
                    <a:pt x="1737457" y="90081"/>
                    <a:pt x="1797147" y="92621"/>
                  </a:cubicBezTo>
                  <a:cubicBezTo>
                    <a:pt x="1891127" y="96431"/>
                    <a:pt x="2127347" y="98971"/>
                    <a:pt x="2160367" y="130721"/>
                  </a:cubicBezTo>
                  <a:cubicBezTo>
                    <a:pt x="2170527" y="139611"/>
                    <a:pt x="2169257" y="154851"/>
                    <a:pt x="2166717" y="163741"/>
                  </a:cubicBezTo>
                  <a:cubicBezTo>
                    <a:pt x="2162907" y="171361"/>
                    <a:pt x="2157827" y="175171"/>
                    <a:pt x="2143857" y="180251"/>
                  </a:cubicBezTo>
                  <a:cubicBezTo>
                    <a:pt x="2084167" y="205651"/>
                    <a:pt x="1658717" y="269151"/>
                    <a:pt x="1586327" y="253911"/>
                  </a:cubicBezTo>
                  <a:cubicBezTo>
                    <a:pt x="1566007" y="250101"/>
                    <a:pt x="1555847" y="242481"/>
                    <a:pt x="1552037" y="233591"/>
                  </a:cubicBezTo>
                  <a:cubicBezTo>
                    <a:pt x="1548227" y="224701"/>
                    <a:pt x="1552037" y="206921"/>
                    <a:pt x="1560927" y="200571"/>
                  </a:cubicBezTo>
                  <a:cubicBezTo>
                    <a:pt x="1582517" y="186601"/>
                    <a:pt x="1649827" y="214541"/>
                    <a:pt x="1712057" y="219621"/>
                  </a:cubicBezTo>
                  <a:cubicBezTo>
                    <a:pt x="1814927" y="227241"/>
                    <a:pt x="2075277" y="208191"/>
                    <a:pt x="2118457" y="232321"/>
                  </a:cubicBezTo>
                  <a:cubicBezTo>
                    <a:pt x="2129887" y="238671"/>
                    <a:pt x="2133697" y="247561"/>
                    <a:pt x="2134967" y="255181"/>
                  </a:cubicBezTo>
                  <a:cubicBezTo>
                    <a:pt x="2134967" y="265341"/>
                    <a:pt x="2128617" y="279311"/>
                    <a:pt x="2118457" y="285661"/>
                  </a:cubicBezTo>
                  <a:cubicBezTo>
                    <a:pt x="2104487" y="294551"/>
                    <a:pt x="2076547" y="285661"/>
                    <a:pt x="2047337" y="289471"/>
                  </a:cubicBezTo>
                  <a:cubicBezTo>
                    <a:pt x="1997807" y="297091"/>
                    <a:pt x="1887317" y="347891"/>
                    <a:pt x="1851757" y="339001"/>
                  </a:cubicBezTo>
                  <a:cubicBezTo>
                    <a:pt x="1835247" y="335191"/>
                    <a:pt x="1822547" y="321221"/>
                    <a:pt x="1822547" y="311061"/>
                  </a:cubicBezTo>
                  <a:cubicBezTo>
                    <a:pt x="1821277" y="300901"/>
                    <a:pt x="1831437" y="284391"/>
                    <a:pt x="1846677" y="278041"/>
                  </a:cubicBezTo>
                  <a:cubicBezTo>
                    <a:pt x="1877157" y="262801"/>
                    <a:pt x="1980027" y="297091"/>
                    <a:pt x="2028287" y="288201"/>
                  </a:cubicBezTo>
                  <a:cubicBezTo>
                    <a:pt x="2061307" y="281851"/>
                    <a:pt x="2090517" y="248831"/>
                    <a:pt x="2109567" y="251371"/>
                  </a:cubicBezTo>
                  <a:cubicBezTo>
                    <a:pt x="2122267" y="253911"/>
                    <a:pt x="2133697" y="267881"/>
                    <a:pt x="2136237" y="278041"/>
                  </a:cubicBezTo>
                  <a:cubicBezTo>
                    <a:pt x="2137507" y="288201"/>
                    <a:pt x="2133697" y="305981"/>
                    <a:pt x="2120997" y="312331"/>
                  </a:cubicBezTo>
                  <a:cubicBezTo>
                    <a:pt x="2089247" y="328841"/>
                    <a:pt x="1982567" y="280581"/>
                    <a:pt x="1888587" y="271691"/>
                  </a:cubicBezTo>
                  <a:cubicBezTo>
                    <a:pt x="1739997" y="256451"/>
                    <a:pt x="1383127" y="278041"/>
                    <a:pt x="1317087" y="260261"/>
                  </a:cubicBezTo>
                  <a:cubicBezTo>
                    <a:pt x="1301847" y="256451"/>
                    <a:pt x="1295497" y="253911"/>
                    <a:pt x="1290417" y="246291"/>
                  </a:cubicBezTo>
                  <a:cubicBezTo>
                    <a:pt x="1285337" y="238671"/>
                    <a:pt x="1286607" y="219621"/>
                    <a:pt x="1291687" y="210731"/>
                  </a:cubicBezTo>
                  <a:cubicBezTo>
                    <a:pt x="1295497" y="203111"/>
                    <a:pt x="1301847" y="200571"/>
                    <a:pt x="1317087" y="196761"/>
                  </a:cubicBezTo>
                  <a:cubicBezTo>
                    <a:pt x="1374237" y="182791"/>
                    <a:pt x="1713327" y="187871"/>
                    <a:pt x="1765397" y="198031"/>
                  </a:cubicBezTo>
                  <a:cubicBezTo>
                    <a:pt x="1776827" y="199301"/>
                    <a:pt x="1780637" y="200571"/>
                    <a:pt x="1785717" y="205651"/>
                  </a:cubicBezTo>
                  <a:cubicBezTo>
                    <a:pt x="1792067" y="210731"/>
                    <a:pt x="1798417" y="224701"/>
                    <a:pt x="1797147" y="232321"/>
                  </a:cubicBezTo>
                  <a:cubicBezTo>
                    <a:pt x="1794607" y="242481"/>
                    <a:pt x="1785717" y="252641"/>
                    <a:pt x="1765397" y="260261"/>
                  </a:cubicBezTo>
                  <a:cubicBezTo>
                    <a:pt x="1679037" y="293281"/>
                    <a:pt x="1023717" y="229781"/>
                    <a:pt x="952597" y="260261"/>
                  </a:cubicBezTo>
                  <a:cubicBezTo>
                    <a:pt x="939897" y="266611"/>
                    <a:pt x="941167" y="280581"/>
                    <a:pt x="934817" y="280581"/>
                  </a:cubicBezTo>
                  <a:cubicBezTo>
                    <a:pt x="925927" y="281851"/>
                    <a:pt x="909417" y="271691"/>
                    <a:pt x="905607" y="262801"/>
                  </a:cubicBezTo>
                  <a:cubicBezTo>
                    <a:pt x="901797" y="253911"/>
                    <a:pt x="901797" y="238671"/>
                    <a:pt x="913227" y="229781"/>
                  </a:cubicBezTo>
                  <a:cubicBezTo>
                    <a:pt x="964027" y="187871"/>
                    <a:pt x="1568547" y="198031"/>
                    <a:pt x="1649827" y="228511"/>
                  </a:cubicBezTo>
                  <a:cubicBezTo>
                    <a:pt x="1668877" y="236131"/>
                    <a:pt x="1676497" y="246291"/>
                    <a:pt x="1680307" y="255181"/>
                  </a:cubicBezTo>
                  <a:cubicBezTo>
                    <a:pt x="1681577" y="261531"/>
                    <a:pt x="1679037" y="270421"/>
                    <a:pt x="1675227" y="275501"/>
                  </a:cubicBezTo>
                  <a:cubicBezTo>
                    <a:pt x="1670147" y="281851"/>
                    <a:pt x="1663797" y="285661"/>
                    <a:pt x="1649827" y="289471"/>
                  </a:cubicBezTo>
                  <a:cubicBezTo>
                    <a:pt x="1588867" y="303441"/>
                    <a:pt x="1245967" y="293281"/>
                    <a:pt x="1139287" y="288201"/>
                  </a:cubicBezTo>
                  <a:cubicBezTo>
                    <a:pt x="1091027" y="285661"/>
                    <a:pt x="1055467" y="286931"/>
                    <a:pt x="1032607" y="276771"/>
                  </a:cubicBezTo>
                  <a:cubicBezTo>
                    <a:pt x="1019907" y="271691"/>
                    <a:pt x="1009747" y="262801"/>
                    <a:pt x="1007207" y="253911"/>
                  </a:cubicBezTo>
                  <a:cubicBezTo>
                    <a:pt x="1004667" y="245021"/>
                    <a:pt x="1009747" y="232321"/>
                    <a:pt x="1014827" y="225971"/>
                  </a:cubicBezTo>
                  <a:cubicBezTo>
                    <a:pt x="1018637" y="219621"/>
                    <a:pt x="1022447" y="218351"/>
                    <a:pt x="1033877" y="215811"/>
                  </a:cubicBezTo>
                  <a:cubicBezTo>
                    <a:pt x="1094837" y="203111"/>
                    <a:pt x="1558387" y="200571"/>
                    <a:pt x="1629507" y="228511"/>
                  </a:cubicBezTo>
                  <a:cubicBezTo>
                    <a:pt x="1648557" y="236131"/>
                    <a:pt x="1657447" y="246291"/>
                    <a:pt x="1659987" y="255181"/>
                  </a:cubicBezTo>
                  <a:cubicBezTo>
                    <a:pt x="1661257" y="264071"/>
                    <a:pt x="1654907" y="275501"/>
                    <a:pt x="1649827" y="281851"/>
                  </a:cubicBezTo>
                  <a:cubicBezTo>
                    <a:pt x="1644747" y="285661"/>
                    <a:pt x="1640937" y="286931"/>
                    <a:pt x="1629507" y="288201"/>
                  </a:cubicBezTo>
                  <a:cubicBezTo>
                    <a:pt x="1566007" y="299631"/>
                    <a:pt x="1190087" y="283121"/>
                    <a:pt x="983077" y="272961"/>
                  </a:cubicBezTo>
                  <a:cubicBezTo>
                    <a:pt x="790037" y="262801"/>
                    <a:pt x="492857" y="261531"/>
                    <a:pt x="425547" y="229781"/>
                  </a:cubicBezTo>
                  <a:cubicBezTo>
                    <a:pt x="407767" y="222161"/>
                    <a:pt x="398877" y="212001"/>
                    <a:pt x="397607" y="201841"/>
                  </a:cubicBezTo>
                  <a:cubicBezTo>
                    <a:pt x="397607" y="191681"/>
                    <a:pt x="406497" y="177711"/>
                    <a:pt x="423007" y="170091"/>
                  </a:cubicBezTo>
                  <a:cubicBezTo>
                    <a:pt x="480157" y="142151"/>
                    <a:pt x="819247" y="144691"/>
                    <a:pt x="881477" y="167551"/>
                  </a:cubicBezTo>
                  <a:cubicBezTo>
                    <a:pt x="899257" y="175171"/>
                    <a:pt x="909417" y="185331"/>
                    <a:pt x="911957" y="194221"/>
                  </a:cubicBezTo>
                  <a:cubicBezTo>
                    <a:pt x="914497" y="201841"/>
                    <a:pt x="910687" y="210731"/>
                    <a:pt x="906877" y="215811"/>
                  </a:cubicBezTo>
                  <a:cubicBezTo>
                    <a:pt x="901797" y="222161"/>
                    <a:pt x="895447" y="225971"/>
                    <a:pt x="881477" y="229781"/>
                  </a:cubicBezTo>
                  <a:cubicBezTo>
                    <a:pt x="821787" y="243751"/>
                    <a:pt x="468727" y="213271"/>
                    <a:pt x="391257" y="227241"/>
                  </a:cubicBezTo>
                  <a:cubicBezTo>
                    <a:pt x="367127" y="232321"/>
                    <a:pt x="365857" y="242481"/>
                    <a:pt x="344267" y="246291"/>
                  </a:cubicBezTo>
                  <a:cubicBezTo>
                    <a:pt x="293467" y="253911"/>
                    <a:pt x="151227" y="231051"/>
                    <a:pt x="96617" y="236131"/>
                  </a:cubicBezTo>
                  <a:cubicBezTo>
                    <a:pt x="68677" y="238671"/>
                    <a:pt x="50897" y="252641"/>
                    <a:pt x="34387" y="250101"/>
                  </a:cubicBezTo>
                  <a:cubicBezTo>
                    <a:pt x="24227" y="248831"/>
                    <a:pt x="16607" y="245021"/>
                    <a:pt x="10257" y="238671"/>
                  </a:cubicBezTo>
                  <a:cubicBezTo>
                    <a:pt x="5177" y="232321"/>
                    <a:pt x="97" y="222161"/>
                    <a:pt x="97" y="213271"/>
                  </a:cubicBezTo>
                  <a:cubicBezTo>
                    <a:pt x="97" y="205651"/>
                    <a:pt x="2637" y="194221"/>
                    <a:pt x="8987" y="187871"/>
                  </a:cubicBezTo>
                  <a:cubicBezTo>
                    <a:pt x="14067" y="181521"/>
                    <a:pt x="20417" y="177711"/>
                    <a:pt x="31847" y="175171"/>
                  </a:cubicBezTo>
                  <a:cubicBezTo>
                    <a:pt x="59787" y="168821"/>
                    <a:pt x="155037" y="176441"/>
                    <a:pt x="177897" y="192951"/>
                  </a:cubicBezTo>
                  <a:cubicBezTo>
                    <a:pt x="188057" y="201841"/>
                    <a:pt x="190597" y="217081"/>
                    <a:pt x="190597" y="227241"/>
                  </a:cubicBezTo>
                  <a:cubicBezTo>
                    <a:pt x="189327" y="236131"/>
                    <a:pt x="186787" y="245021"/>
                    <a:pt x="177897" y="251371"/>
                  </a:cubicBezTo>
                  <a:cubicBezTo>
                    <a:pt x="160117" y="264071"/>
                    <a:pt x="91537" y="270421"/>
                    <a:pt x="68677" y="267881"/>
                  </a:cubicBezTo>
                  <a:cubicBezTo>
                    <a:pt x="55977" y="267881"/>
                    <a:pt x="48357" y="265341"/>
                    <a:pt x="42007" y="258991"/>
                  </a:cubicBezTo>
                  <a:cubicBezTo>
                    <a:pt x="34387" y="253911"/>
                    <a:pt x="28037" y="243751"/>
                    <a:pt x="28037" y="234861"/>
                  </a:cubicBezTo>
                  <a:cubicBezTo>
                    <a:pt x="26767" y="223431"/>
                    <a:pt x="33117" y="206921"/>
                    <a:pt x="40737" y="199301"/>
                  </a:cubicBezTo>
                  <a:cubicBezTo>
                    <a:pt x="47087" y="192951"/>
                    <a:pt x="55977" y="189141"/>
                    <a:pt x="66137" y="189141"/>
                  </a:cubicBezTo>
                  <a:cubicBezTo>
                    <a:pt x="81377" y="189141"/>
                    <a:pt x="95347" y="204381"/>
                    <a:pt x="119477" y="210731"/>
                  </a:cubicBezTo>
                  <a:cubicBezTo>
                    <a:pt x="163927" y="223431"/>
                    <a:pt x="250287" y="236131"/>
                    <a:pt x="317597" y="243751"/>
                  </a:cubicBezTo>
                  <a:cubicBezTo>
                    <a:pt x="387447" y="251371"/>
                    <a:pt x="497937" y="238671"/>
                    <a:pt x="532227" y="256451"/>
                  </a:cubicBezTo>
                  <a:cubicBezTo>
                    <a:pt x="546197" y="264071"/>
                    <a:pt x="556357" y="275501"/>
                    <a:pt x="556357" y="285661"/>
                  </a:cubicBezTo>
                  <a:cubicBezTo>
                    <a:pt x="556357" y="297091"/>
                    <a:pt x="546197" y="312331"/>
                    <a:pt x="529687" y="321221"/>
                  </a:cubicBezTo>
                  <a:cubicBezTo>
                    <a:pt x="487777" y="341541"/>
                    <a:pt x="301087" y="340271"/>
                    <a:pt x="255367" y="322491"/>
                  </a:cubicBezTo>
                  <a:cubicBezTo>
                    <a:pt x="236317" y="316141"/>
                    <a:pt x="224887" y="303441"/>
                    <a:pt x="222347" y="293281"/>
                  </a:cubicBezTo>
                  <a:cubicBezTo>
                    <a:pt x="219807" y="284391"/>
                    <a:pt x="227427" y="270421"/>
                    <a:pt x="232507" y="264071"/>
                  </a:cubicBezTo>
                  <a:cubicBezTo>
                    <a:pt x="238857" y="258991"/>
                    <a:pt x="242667" y="257721"/>
                    <a:pt x="255367" y="256451"/>
                  </a:cubicBezTo>
                  <a:cubicBezTo>
                    <a:pt x="325217" y="243751"/>
                    <a:pt x="875127" y="232321"/>
                    <a:pt x="955137" y="257721"/>
                  </a:cubicBezTo>
                  <a:cubicBezTo>
                    <a:pt x="972917" y="262801"/>
                    <a:pt x="980537" y="269151"/>
                    <a:pt x="984347" y="278041"/>
                  </a:cubicBezTo>
                  <a:cubicBezTo>
                    <a:pt x="988157" y="286931"/>
                    <a:pt x="986887" y="304711"/>
                    <a:pt x="975457" y="313601"/>
                  </a:cubicBezTo>
                  <a:cubicBezTo>
                    <a:pt x="948787" y="335191"/>
                    <a:pt x="835757" y="321221"/>
                    <a:pt x="749397" y="319951"/>
                  </a:cubicBezTo>
                  <a:cubicBezTo>
                    <a:pt x="632557" y="317411"/>
                    <a:pt x="392527" y="305981"/>
                    <a:pt x="339187" y="289471"/>
                  </a:cubicBezTo>
                  <a:cubicBezTo>
                    <a:pt x="325217" y="285661"/>
                    <a:pt x="320137" y="281851"/>
                    <a:pt x="315057" y="275501"/>
                  </a:cubicBezTo>
                  <a:cubicBezTo>
                    <a:pt x="311247" y="270421"/>
                    <a:pt x="308707" y="261531"/>
                    <a:pt x="311247" y="255181"/>
                  </a:cubicBezTo>
                  <a:cubicBezTo>
                    <a:pt x="313787" y="246291"/>
                    <a:pt x="322677" y="237401"/>
                    <a:pt x="341727" y="229781"/>
                  </a:cubicBezTo>
                  <a:cubicBezTo>
                    <a:pt x="420467" y="200571"/>
                    <a:pt x="965297" y="208191"/>
                    <a:pt x="1032607" y="219621"/>
                  </a:cubicBezTo>
                  <a:cubicBezTo>
                    <a:pt x="1045307" y="222161"/>
                    <a:pt x="1049117" y="222161"/>
                    <a:pt x="1054197" y="227241"/>
                  </a:cubicBezTo>
                  <a:cubicBezTo>
                    <a:pt x="1059277" y="233591"/>
                    <a:pt x="1065627" y="246291"/>
                    <a:pt x="1064357" y="253911"/>
                  </a:cubicBezTo>
                  <a:cubicBezTo>
                    <a:pt x="1061817" y="264071"/>
                    <a:pt x="1052927" y="274231"/>
                    <a:pt x="1032607" y="280581"/>
                  </a:cubicBezTo>
                  <a:cubicBezTo>
                    <a:pt x="950057" y="311061"/>
                    <a:pt x="355697" y="299631"/>
                    <a:pt x="280767" y="258991"/>
                  </a:cubicBezTo>
                  <a:cubicBezTo>
                    <a:pt x="264257" y="248831"/>
                    <a:pt x="256637" y="234861"/>
                    <a:pt x="257907" y="224701"/>
                  </a:cubicBezTo>
                  <a:cubicBezTo>
                    <a:pt x="259177" y="214541"/>
                    <a:pt x="270607" y="204381"/>
                    <a:pt x="288387" y="198031"/>
                  </a:cubicBezTo>
                  <a:cubicBezTo>
                    <a:pt x="350617" y="175171"/>
                    <a:pt x="643987" y="206921"/>
                    <a:pt x="741777" y="199301"/>
                  </a:cubicBezTo>
                  <a:cubicBezTo>
                    <a:pt x="788767" y="196761"/>
                    <a:pt x="823057" y="181521"/>
                    <a:pt x="845917" y="184061"/>
                  </a:cubicBezTo>
                  <a:cubicBezTo>
                    <a:pt x="858617" y="185331"/>
                    <a:pt x="867507" y="187871"/>
                    <a:pt x="872587" y="194221"/>
                  </a:cubicBezTo>
                  <a:cubicBezTo>
                    <a:pt x="878937" y="200571"/>
                    <a:pt x="881477" y="214541"/>
                    <a:pt x="878937" y="223431"/>
                  </a:cubicBezTo>
                  <a:cubicBezTo>
                    <a:pt x="876397" y="232321"/>
                    <a:pt x="868777" y="239941"/>
                    <a:pt x="852267" y="246291"/>
                  </a:cubicBezTo>
                  <a:cubicBezTo>
                    <a:pt x="783687" y="270421"/>
                    <a:pt x="327757" y="260261"/>
                    <a:pt x="261717" y="229781"/>
                  </a:cubicBezTo>
                  <a:cubicBezTo>
                    <a:pt x="246477" y="222161"/>
                    <a:pt x="238857" y="212001"/>
                    <a:pt x="237587" y="201841"/>
                  </a:cubicBezTo>
                  <a:cubicBezTo>
                    <a:pt x="237587" y="191681"/>
                    <a:pt x="247747" y="175171"/>
                    <a:pt x="262987" y="167551"/>
                  </a:cubicBezTo>
                  <a:cubicBezTo>
                    <a:pt x="294737" y="151041"/>
                    <a:pt x="426817" y="153581"/>
                    <a:pt x="450947" y="172631"/>
                  </a:cubicBezTo>
                  <a:cubicBezTo>
                    <a:pt x="462377" y="181521"/>
                    <a:pt x="464917" y="200571"/>
                    <a:pt x="461107" y="210731"/>
                  </a:cubicBezTo>
                  <a:cubicBezTo>
                    <a:pt x="457297" y="220891"/>
                    <a:pt x="444597" y="229781"/>
                    <a:pt x="428087" y="232321"/>
                  </a:cubicBezTo>
                  <a:cubicBezTo>
                    <a:pt x="395067" y="238671"/>
                    <a:pt x="288387" y="217081"/>
                    <a:pt x="261717" y="191681"/>
                  </a:cubicBezTo>
                  <a:cubicBezTo>
                    <a:pt x="245207" y="176441"/>
                    <a:pt x="256637" y="149771"/>
                    <a:pt x="242667" y="134531"/>
                  </a:cubicBezTo>
                  <a:cubicBezTo>
                    <a:pt x="226157" y="116751"/>
                    <a:pt x="188057" y="109131"/>
                    <a:pt x="156307" y="100241"/>
                  </a:cubicBezTo>
                  <a:cubicBezTo>
                    <a:pt x="116937" y="88811"/>
                    <a:pt x="43277" y="93891"/>
                    <a:pt x="21687" y="76111"/>
                  </a:cubicBezTo>
                  <a:cubicBezTo>
                    <a:pt x="10257" y="67221"/>
                    <a:pt x="5177" y="51981"/>
                    <a:pt x="7717" y="41821"/>
                  </a:cubicBezTo>
                  <a:cubicBezTo>
                    <a:pt x="8987" y="31661"/>
                    <a:pt x="17877" y="22771"/>
                    <a:pt x="35657" y="15151"/>
                  </a:cubicBezTo>
                  <a:cubicBezTo>
                    <a:pt x="96617" y="-7709"/>
                    <a:pt x="457297" y="-89"/>
                    <a:pt x="516987" y="15151"/>
                  </a:cubicBezTo>
                  <a:cubicBezTo>
                    <a:pt x="532227" y="18961"/>
                    <a:pt x="538577" y="21501"/>
                    <a:pt x="543657" y="29121"/>
                  </a:cubicBezTo>
                  <a:cubicBezTo>
                    <a:pt x="548737" y="36741"/>
                    <a:pt x="550007" y="50711"/>
                    <a:pt x="547467" y="58331"/>
                  </a:cubicBezTo>
                  <a:cubicBezTo>
                    <a:pt x="544927" y="67221"/>
                    <a:pt x="538577" y="72301"/>
                    <a:pt x="524607" y="78651"/>
                  </a:cubicBezTo>
                  <a:cubicBezTo>
                    <a:pt x="482697" y="97701"/>
                    <a:pt x="257907" y="83731"/>
                    <a:pt x="217267" y="112941"/>
                  </a:cubicBezTo>
                  <a:cubicBezTo>
                    <a:pt x="200757" y="123101"/>
                    <a:pt x="190597" y="140881"/>
                    <a:pt x="196947" y="152311"/>
                  </a:cubicBezTo>
                  <a:cubicBezTo>
                    <a:pt x="207107" y="175171"/>
                    <a:pt x="363317" y="170091"/>
                    <a:pt x="396337" y="191681"/>
                  </a:cubicBezTo>
                  <a:cubicBezTo>
                    <a:pt x="411577" y="201841"/>
                    <a:pt x="417927" y="217081"/>
                    <a:pt x="419197" y="228511"/>
                  </a:cubicBezTo>
                  <a:cubicBezTo>
                    <a:pt x="420467" y="237401"/>
                    <a:pt x="414117" y="246291"/>
                    <a:pt x="409037" y="252641"/>
                  </a:cubicBezTo>
                  <a:cubicBezTo>
                    <a:pt x="402687" y="258991"/>
                    <a:pt x="396337" y="261531"/>
                    <a:pt x="384907" y="264071"/>
                  </a:cubicBezTo>
                  <a:cubicBezTo>
                    <a:pt x="354427" y="271691"/>
                    <a:pt x="256637" y="278041"/>
                    <a:pt x="215997" y="265341"/>
                  </a:cubicBezTo>
                  <a:cubicBezTo>
                    <a:pt x="191867" y="257721"/>
                    <a:pt x="170277" y="242481"/>
                    <a:pt x="161387" y="225971"/>
                  </a:cubicBezTo>
                  <a:cubicBezTo>
                    <a:pt x="153767" y="214541"/>
                    <a:pt x="155037" y="198031"/>
                    <a:pt x="158847" y="184061"/>
                  </a:cubicBezTo>
                  <a:cubicBezTo>
                    <a:pt x="163927" y="170091"/>
                    <a:pt x="176627" y="153581"/>
                    <a:pt x="189327" y="142151"/>
                  </a:cubicBezTo>
                  <a:cubicBezTo>
                    <a:pt x="202027" y="130721"/>
                    <a:pt x="219807" y="124371"/>
                    <a:pt x="235047" y="118021"/>
                  </a:cubicBezTo>
                  <a:cubicBezTo>
                    <a:pt x="250287" y="110401"/>
                    <a:pt x="260447" y="104051"/>
                    <a:pt x="280767" y="100241"/>
                  </a:cubicBezTo>
                  <a:cubicBezTo>
                    <a:pt x="316327" y="91351"/>
                    <a:pt x="403957" y="81191"/>
                    <a:pt x="435707" y="87541"/>
                  </a:cubicBezTo>
                  <a:cubicBezTo>
                    <a:pt x="450947" y="90081"/>
                    <a:pt x="461107" y="93891"/>
                    <a:pt x="467457" y="101511"/>
                  </a:cubicBezTo>
                  <a:cubicBezTo>
                    <a:pt x="472537" y="107861"/>
                    <a:pt x="476347" y="118021"/>
                    <a:pt x="475077" y="125641"/>
                  </a:cubicBezTo>
                  <a:cubicBezTo>
                    <a:pt x="471267" y="137071"/>
                    <a:pt x="457297" y="153581"/>
                    <a:pt x="439517" y="159931"/>
                  </a:cubicBezTo>
                  <a:cubicBezTo>
                    <a:pt x="407767" y="173901"/>
                    <a:pt x="323947" y="166281"/>
                    <a:pt x="283307" y="158661"/>
                  </a:cubicBezTo>
                  <a:cubicBezTo>
                    <a:pt x="255367" y="153581"/>
                    <a:pt x="226157" y="147231"/>
                    <a:pt x="215997" y="134531"/>
                  </a:cubicBezTo>
                  <a:cubicBezTo>
                    <a:pt x="208377" y="125641"/>
                    <a:pt x="208377" y="110401"/>
                    <a:pt x="212187" y="101511"/>
                  </a:cubicBezTo>
                  <a:cubicBezTo>
                    <a:pt x="215997" y="91351"/>
                    <a:pt x="223617" y="81191"/>
                    <a:pt x="237587" y="78651"/>
                  </a:cubicBezTo>
                  <a:cubicBezTo>
                    <a:pt x="271877" y="72301"/>
                    <a:pt x="364587" y="135801"/>
                    <a:pt x="438247" y="149771"/>
                  </a:cubicBezTo>
                  <a:cubicBezTo>
                    <a:pt x="522067" y="167551"/>
                    <a:pt x="673197" y="144691"/>
                    <a:pt x="713837" y="167551"/>
                  </a:cubicBezTo>
                  <a:cubicBezTo>
                    <a:pt x="729077" y="176441"/>
                    <a:pt x="737967" y="191681"/>
                    <a:pt x="736697" y="203111"/>
                  </a:cubicBezTo>
                  <a:cubicBezTo>
                    <a:pt x="735427" y="213271"/>
                    <a:pt x="721457" y="223431"/>
                    <a:pt x="703677" y="229781"/>
                  </a:cubicBezTo>
                  <a:cubicBezTo>
                    <a:pt x="659227" y="246291"/>
                    <a:pt x="476347" y="245021"/>
                    <a:pt x="429357" y="229781"/>
                  </a:cubicBezTo>
                  <a:cubicBezTo>
                    <a:pt x="409037" y="222161"/>
                    <a:pt x="395067" y="213271"/>
                    <a:pt x="392527" y="201841"/>
                  </a:cubicBezTo>
                  <a:cubicBezTo>
                    <a:pt x="388717" y="190411"/>
                    <a:pt x="392527" y="171361"/>
                    <a:pt x="407767" y="161201"/>
                  </a:cubicBezTo>
                  <a:cubicBezTo>
                    <a:pt x="458567" y="124371"/>
                    <a:pt x="838297" y="107861"/>
                    <a:pt x="891637" y="139611"/>
                  </a:cubicBezTo>
                  <a:cubicBezTo>
                    <a:pt x="906877" y="149771"/>
                    <a:pt x="911957" y="167551"/>
                    <a:pt x="909417" y="177711"/>
                  </a:cubicBezTo>
                  <a:cubicBezTo>
                    <a:pt x="906877" y="187871"/>
                    <a:pt x="897987" y="195491"/>
                    <a:pt x="881477" y="200571"/>
                  </a:cubicBezTo>
                  <a:cubicBezTo>
                    <a:pt x="821787" y="220891"/>
                    <a:pt x="477617" y="213271"/>
                    <a:pt x="423007" y="182791"/>
                  </a:cubicBezTo>
                  <a:cubicBezTo>
                    <a:pt x="406497" y="173901"/>
                    <a:pt x="398877" y="159931"/>
                    <a:pt x="398877" y="149771"/>
                  </a:cubicBezTo>
                  <a:cubicBezTo>
                    <a:pt x="400147" y="139611"/>
                    <a:pt x="407767" y="129451"/>
                    <a:pt x="423007" y="123101"/>
                  </a:cubicBezTo>
                  <a:cubicBezTo>
                    <a:pt x="472537" y="102781"/>
                    <a:pt x="698597" y="147231"/>
                    <a:pt x="815437" y="149771"/>
                  </a:cubicBezTo>
                  <a:cubicBezTo>
                    <a:pt x="909417" y="152311"/>
                    <a:pt x="1037687" y="125641"/>
                    <a:pt x="1068167" y="145961"/>
                  </a:cubicBezTo>
                  <a:cubicBezTo>
                    <a:pt x="1079597" y="153581"/>
                    <a:pt x="1082137" y="168821"/>
                    <a:pt x="1079597" y="178981"/>
                  </a:cubicBezTo>
                  <a:cubicBezTo>
                    <a:pt x="1077057" y="187871"/>
                    <a:pt x="1069437" y="195491"/>
                    <a:pt x="1054197" y="200571"/>
                  </a:cubicBezTo>
                  <a:cubicBezTo>
                    <a:pt x="991967" y="223431"/>
                    <a:pt x="608427" y="223431"/>
                    <a:pt x="543657" y="198031"/>
                  </a:cubicBezTo>
                  <a:cubicBezTo>
                    <a:pt x="524607" y="191681"/>
                    <a:pt x="515717" y="181521"/>
                    <a:pt x="513177" y="171361"/>
                  </a:cubicBezTo>
                  <a:cubicBezTo>
                    <a:pt x="511907" y="163741"/>
                    <a:pt x="518257" y="151041"/>
                    <a:pt x="523337" y="145961"/>
                  </a:cubicBezTo>
                  <a:cubicBezTo>
                    <a:pt x="528417" y="140881"/>
                    <a:pt x="532227" y="139611"/>
                    <a:pt x="543657" y="138341"/>
                  </a:cubicBezTo>
                  <a:cubicBezTo>
                    <a:pt x="600807" y="128181"/>
                    <a:pt x="931007" y="162471"/>
                    <a:pt x="1066897" y="154851"/>
                  </a:cubicBezTo>
                  <a:cubicBezTo>
                    <a:pt x="1151987" y="149771"/>
                    <a:pt x="1240887" y="110401"/>
                    <a:pt x="1276447" y="123101"/>
                  </a:cubicBezTo>
                  <a:cubicBezTo>
                    <a:pt x="1292957" y="129451"/>
                    <a:pt x="1304387" y="144691"/>
                    <a:pt x="1304387" y="154851"/>
                  </a:cubicBezTo>
                  <a:cubicBezTo>
                    <a:pt x="1304387" y="165011"/>
                    <a:pt x="1294227" y="178981"/>
                    <a:pt x="1276447" y="186601"/>
                  </a:cubicBezTo>
                  <a:cubicBezTo>
                    <a:pt x="1216757" y="213271"/>
                    <a:pt x="868777" y="213271"/>
                    <a:pt x="812897" y="182791"/>
                  </a:cubicBezTo>
                  <a:cubicBezTo>
                    <a:pt x="796387" y="175171"/>
                    <a:pt x="788767" y="159931"/>
                    <a:pt x="790037" y="149771"/>
                  </a:cubicBezTo>
                  <a:cubicBezTo>
                    <a:pt x="791307" y="139611"/>
                    <a:pt x="802737" y="126911"/>
                    <a:pt x="820517" y="121831"/>
                  </a:cubicBezTo>
                  <a:cubicBezTo>
                    <a:pt x="863697" y="107861"/>
                    <a:pt x="981807" y="143421"/>
                    <a:pt x="1084677" y="149771"/>
                  </a:cubicBezTo>
                  <a:cubicBezTo>
                    <a:pt x="1229457" y="157391"/>
                    <a:pt x="1552037" y="123101"/>
                    <a:pt x="1610457" y="153581"/>
                  </a:cubicBezTo>
                  <a:cubicBezTo>
                    <a:pt x="1626967" y="162471"/>
                    <a:pt x="1634587" y="177711"/>
                    <a:pt x="1633317" y="186601"/>
                  </a:cubicBezTo>
                  <a:cubicBezTo>
                    <a:pt x="1632047" y="196761"/>
                    <a:pt x="1621887" y="206921"/>
                    <a:pt x="1604107" y="213271"/>
                  </a:cubicBezTo>
                  <a:cubicBezTo>
                    <a:pt x="1538067" y="238671"/>
                    <a:pt x="1145637" y="238671"/>
                    <a:pt x="1079597" y="213271"/>
                  </a:cubicBezTo>
                  <a:cubicBezTo>
                    <a:pt x="1061817" y="206921"/>
                    <a:pt x="1052927" y="196761"/>
                    <a:pt x="1049117" y="186601"/>
                  </a:cubicBezTo>
                  <a:cubicBezTo>
                    <a:pt x="1047847" y="180251"/>
                    <a:pt x="1050387" y="171361"/>
                    <a:pt x="1055467" y="166281"/>
                  </a:cubicBezTo>
                  <a:cubicBezTo>
                    <a:pt x="1059277" y="159931"/>
                    <a:pt x="1065627" y="156121"/>
                    <a:pt x="1079597" y="153581"/>
                  </a:cubicBezTo>
                  <a:cubicBezTo>
                    <a:pt x="1150717" y="135801"/>
                    <a:pt x="1663797" y="139611"/>
                    <a:pt x="1728567" y="152311"/>
                  </a:cubicBezTo>
                  <a:cubicBezTo>
                    <a:pt x="1741267" y="154851"/>
                    <a:pt x="1743807" y="154851"/>
                    <a:pt x="1748887" y="159931"/>
                  </a:cubicBezTo>
                  <a:cubicBezTo>
                    <a:pt x="1755237" y="166281"/>
                    <a:pt x="1761587" y="178981"/>
                    <a:pt x="1760317" y="186601"/>
                  </a:cubicBezTo>
                  <a:cubicBezTo>
                    <a:pt x="1757777" y="196761"/>
                    <a:pt x="1747617" y="208191"/>
                    <a:pt x="1728567" y="214541"/>
                  </a:cubicBezTo>
                  <a:cubicBezTo>
                    <a:pt x="1663797" y="236131"/>
                    <a:pt x="1299307" y="195491"/>
                    <a:pt x="1239617" y="170091"/>
                  </a:cubicBezTo>
                  <a:cubicBezTo>
                    <a:pt x="1223107" y="163741"/>
                    <a:pt x="1216757" y="157391"/>
                    <a:pt x="1214217" y="149771"/>
                  </a:cubicBezTo>
                  <a:cubicBezTo>
                    <a:pt x="1210407" y="140881"/>
                    <a:pt x="1214217" y="128181"/>
                    <a:pt x="1219297" y="123101"/>
                  </a:cubicBezTo>
                  <a:cubicBezTo>
                    <a:pt x="1223107" y="116751"/>
                    <a:pt x="1226917" y="115481"/>
                    <a:pt x="1237077" y="112941"/>
                  </a:cubicBezTo>
                  <a:cubicBezTo>
                    <a:pt x="1280257" y="100241"/>
                    <a:pt x="1536797" y="86271"/>
                    <a:pt x="1590137" y="105321"/>
                  </a:cubicBezTo>
                  <a:cubicBezTo>
                    <a:pt x="1609187" y="112941"/>
                    <a:pt x="1620617" y="123101"/>
                    <a:pt x="1621887" y="134531"/>
                  </a:cubicBezTo>
                  <a:cubicBezTo>
                    <a:pt x="1623157" y="144691"/>
                    <a:pt x="1614267" y="161201"/>
                    <a:pt x="1597757" y="168821"/>
                  </a:cubicBezTo>
                  <a:cubicBezTo>
                    <a:pt x="1552037" y="190411"/>
                    <a:pt x="1313277" y="158661"/>
                    <a:pt x="1270097" y="138341"/>
                  </a:cubicBezTo>
                  <a:cubicBezTo>
                    <a:pt x="1258667" y="133261"/>
                    <a:pt x="1252317" y="126911"/>
                    <a:pt x="1251047" y="118021"/>
                  </a:cubicBezTo>
                  <a:cubicBezTo>
                    <a:pt x="1248507" y="109131"/>
                    <a:pt x="1249777" y="93891"/>
                    <a:pt x="1261207" y="85001"/>
                  </a:cubicBezTo>
                  <a:cubicBezTo>
                    <a:pt x="1301847" y="54521"/>
                    <a:pt x="1616807" y="68491"/>
                    <a:pt x="1696817" y="77381"/>
                  </a:cubicBezTo>
                  <a:cubicBezTo>
                    <a:pt x="1727297" y="79921"/>
                    <a:pt x="1747617" y="82461"/>
                    <a:pt x="1759047" y="92621"/>
                  </a:cubicBezTo>
                  <a:cubicBezTo>
                    <a:pt x="1766667" y="98971"/>
                    <a:pt x="1770477" y="111671"/>
                    <a:pt x="1769207" y="120561"/>
                  </a:cubicBezTo>
                  <a:cubicBezTo>
                    <a:pt x="1769207" y="128181"/>
                    <a:pt x="1766667" y="133261"/>
                    <a:pt x="1759047" y="140881"/>
                  </a:cubicBezTo>
                  <a:cubicBezTo>
                    <a:pt x="1734917" y="161201"/>
                    <a:pt x="1607917" y="210731"/>
                    <a:pt x="1568547" y="210731"/>
                  </a:cubicBezTo>
                  <a:cubicBezTo>
                    <a:pt x="1552037" y="212001"/>
                    <a:pt x="1539337" y="206921"/>
                    <a:pt x="1531717" y="199301"/>
                  </a:cubicBezTo>
                  <a:cubicBezTo>
                    <a:pt x="1525367" y="192951"/>
                    <a:pt x="1524097" y="177711"/>
                    <a:pt x="1526637" y="168821"/>
                  </a:cubicBezTo>
                  <a:cubicBezTo>
                    <a:pt x="1529177" y="159931"/>
                    <a:pt x="1535527" y="151041"/>
                    <a:pt x="1549497" y="145961"/>
                  </a:cubicBezTo>
                  <a:cubicBezTo>
                    <a:pt x="1587597" y="130721"/>
                    <a:pt x="1773017" y="128181"/>
                    <a:pt x="1812387" y="149771"/>
                  </a:cubicBezTo>
                  <a:cubicBezTo>
                    <a:pt x="1828897" y="159931"/>
                    <a:pt x="1839057" y="176441"/>
                    <a:pt x="1837787" y="187871"/>
                  </a:cubicBezTo>
                  <a:cubicBezTo>
                    <a:pt x="1837787" y="198031"/>
                    <a:pt x="1827627" y="209461"/>
                    <a:pt x="1812387" y="215811"/>
                  </a:cubicBezTo>
                  <a:cubicBezTo>
                    <a:pt x="1779367" y="229781"/>
                    <a:pt x="1658717" y="227241"/>
                    <a:pt x="1625697" y="210731"/>
                  </a:cubicBezTo>
                  <a:cubicBezTo>
                    <a:pt x="1610457" y="204381"/>
                    <a:pt x="1601567" y="191681"/>
                    <a:pt x="1600297" y="180251"/>
                  </a:cubicBezTo>
                  <a:cubicBezTo>
                    <a:pt x="1597757" y="171361"/>
                    <a:pt x="1605377" y="156121"/>
                    <a:pt x="1611727" y="149771"/>
                  </a:cubicBezTo>
                  <a:cubicBezTo>
                    <a:pt x="1618077" y="144691"/>
                    <a:pt x="1626967" y="140881"/>
                    <a:pt x="1635857" y="142151"/>
                  </a:cubicBezTo>
                  <a:cubicBezTo>
                    <a:pt x="1648557" y="143421"/>
                    <a:pt x="1659987" y="163741"/>
                    <a:pt x="1679037" y="172631"/>
                  </a:cubicBezTo>
                  <a:cubicBezTo>
                    <a:pt x="1712057" y="187871"/>
                    <a:pt x="1798417" y="192951"/>
                    <a:pt x="1823817" y="209461"/>
                  </a:cubicBezTo>
                  <a:cubicBezTo>
                    <a:pt x="1835247" y="217081"/>
                    <a:pt x="1841597" y="227241"/>
                    <a:pt x="1842867" y="237401"/>
                  </a:cubicBezTo>
                  <a:cubicBezTo>
                    <a:pt x="1844137" y="246291"/>
                    <a:pt x="1842867" y="260261"/>
                    <a:pt x="1831437" y="269151"/>
                  </a:cubicBezTo>
                  <a:cubicBezTo>
                    <a:pt x="1792067" y="295821"/>
                    <a:pt x="1493617" y="302171"/>
                    <a:pt x="1456787" y="276771"/>
                  </a:cubicBezTo>
                  <a:cubicBezTo>
                    <a:pt x="1445357" y="270421"/>
                    <a:pt x="1444087" y="257721"/>
                    <a:pt x="1445357" y="248831"/>
                  </a:cubicBezTo>
                  <a:cubicBezTo>
                    <a:pt x="1447897" y="238671"/>
                    <a:pt x="1455517" y="227241"/>
                    <a:pt x="1470757" y="220891"/>
                  </a:cubicBezTo>
                  <a:cubicBezTo>
                    <a:pt x="1513937" y="201841"/>
                    <a:pt x="1684117" y="231051"/>
                    <a:pt x="1769207" y="228511"/>
                  </a:cubicBezTo>
                  <a:cubicBezTo>
                    <a:pt x="1831437" y="225971"/>
                    <a:pt x="1902557" y="200571"/>
                    <a:pt x="1933037" y="210731"/>
                  </a:cubicBezTo>
                  <a:cubicBezTo>
                    <a:pt x="1947007" y="217081"/>
                    <a:pt x="1958437" y="228511"/>
                    <a:pt x="1959707" y="238671"/>
                  </a:cubicBezTo>
                  <a:cubicBezTo>
                    <a:pt x="1960977" y="250101"/>
                    <a:pt x="1952087" y="267881"/>
                    <a:pt x="1935577" y="276771"/>
                  </a:cubicBezTo>
                  <a:cubicBezTo>
                    <a:pt x="1896207" y="299631"/>
                    <a:pt x="1738727" y="275501"/>
                    <a:pt x="1666337" y="283121"/>
                  </a:cubicBezTo>
                  <a:cubicBezTo>
                    <a:pt x="1616807" y="289471"/>
                    <a:pt x="1568547" y="316141"/>
                    <a:pt x="1543147" y="309791"/>
                  </a:cubicBezTo>
                  <a:cubicBezTo>
                    <a:pt x="1529177" y="307251"/>
                    <a:pt x="1519017" y="295821"/>
                    <a:pt x="1515207" y="286931"/>
                  </a:cubicBezTo>
                  <a:cubicBezTo>
                    <a:pt x="1512667" y="280581"/>
                    <a:pt x="1513937" y="271691"/>
                    <a:pt x="1517747" y="265341"/>
                  </a:cubicBezTo>
                  <a:cubicBezTo>
                    <a:pt x="1521557" y="257721"/>
                    <a:pt x="1526637" y="251371"/>
                    <a:pt x="1540607" y="247561"/>
                  </a:cubicBezTo>
                  <a:cubicBezTo>
                    <a:pt x="1593947" y="232321"/>
                    <a:pt x="1896207" y="247561"/>
                    <a:pt x="1954627" y="272961"/>
                  </a:cubicBezTo>
                  <a:cubicBezTo>
                    <a:pt x="1972407" y="280581"/>
                    <a:pt x="1983837" y="290741"/>
                    <a:pt x="1985107" y="300901"/>
                  </a:cubicBezTo>
                  <a:cubicBezTo>
                    <a:pt x="1986377" y="311061"/>
                    <a:pt x="1976217" y="327571"/>
                    <a:pt x="1960977" y="335191"/>
                  </a:cubicBezTo>
                  <a:cubicBezTo>
                    <a:pt x="1922877" y="354241"/>
                    <a:pt x="1800957" y="330111"/>
                    <a:pt x="1719677" y="333921"/>
                  </a:cubicBezTo>
                  <a:cubicBezTo>
                    <a:pt x="1634587" y="339001"/>
                    <a:pt x="1506317" y="378371"/>
                    <a:pt x="1461867" y="364401"/>
                  </a:cubicBezTo>
                  <a:cubicBezTo>
                    <a:pt x="1444087" y="359321"/>
                    <a:pt x="1431387" y="346621"/>
                    <a:pt x="1430117" y="336461"/>
                  </a:cubicBezTo>
                  <a:cubicBezTo>
                    <a:pt x="1428847" y="325031"/>
                    <a:pt x="1439007" y="307251"/>
                    <a:pt x="1454247" y="299631"/>
                  </a:cubicBezTo>
                  <a:cubicBezTo>
                    <a:pt x="1485997" y="283121"/>
                    <a:pt x="1618077" y="289471"/>
                    <a:pt x="1646017" y="304711"/>
                  </a:cubicBezTo>
                  <a:cubicBezTo>
                    <a:pt x="1657447" y="311061"/>
                    <a:pt x="1662527" y="321221"/>
                    <a:pt x="1663797" y="330111"/>
                  </a:cubicBezTo>
                  <a:cubicBezTo>
                    <a:pt x="1665067" y="340271"/>
                    <a:pt x="1661257" y="352971"/>
                    <a:pt x="1652367" y="359321"/>
                  </a:cubicBezTo>
                  <a:cubicBezTo>
                    <a:pt x="1639667" y="369481"/>
                    <a:pt x="1618077" y="366941"/>
                    <a:pt x="1583787" y="368211"/>
                  </a:cubicBezTo>
                  <a:cubicBezTo>
                    <a:pt x="1485997" y="369481"/>
                    <a:pt x="1112617" y="345351"/>
                    <a:pt x="1005937" y="322491"/>
                  </a:cubicBezTo>
                  <a:cubicBezTo>
                    <a:pt x="964027" y="313601"/>
                    <a:pt x="923387" y="288201"/>
                    <a:pt x="922117" y="290741"/>
                  </a:cubicBezTo>
                  <a:cubicBezTo>
                    <a:pt x="920847" y="293281"/>
                    <a:pt x="939897" y="308521"/>
                    <a:pt x="939897" y="307251"/>
                  </a:cubicBezTo>
                  <a:cubicBezTo>
                    <a:pt x="941167" y="307251"/>
                    <a:pt x="914497" y="285661"/>
                    <a:pt x="914497" y="275501"/>
                  </a:cubicBezTo>
                  <a:cubicBezTo>
                    <a:pt x="915767" y="266611"/>
                    <a:pt x="925927" y="255181"/>
                    <a:pt x="942437" y="247561"/>
                  </a:cubicBezTo>
                  <a:cubicBezTo>
                    <a:pt x="1003397" y="220891"/>
                    <a:pt x="1353917" y="214541"/>
                    <a:pt x="1413607" y="227241"/>
                  </a:cubicBezTo>
                  <a:cubicBezTo>
                    <a:pt x="1428847" y="231051"/>
                    <a:pt x="1435197" y="233591"/>
                    <a:pt x="1440277" y="241211"/>
                  </a:cubicBezTo>
                  <a:cubicBezTo>
                    <a:pt x="1445357" y="248831"/>
                    <a:pt x="1445357" y="267881"/>
                    <a:pt x="1440277" y="276771"/>
                  </a:cubicBezTo>
                  <a:cubicBezTo>
                    <a:pt x="1436467" y="284391"/>
                    <a:pt x="1428847" y="288201"/>
                    <a:pt x="1414877" y="290741"/>
                  </a:cubicBezTo>
                  <a:cubicBezTo>
                    <a:pt x="1362807" y="299631"/>
                    <a:pt x="1149447" y="248831"/>
                    <a:pt x="1041497" y="238671"/>
                  </a:cubicBezTo>
                  <a:cubicBezTo>
                    <a:pt x="961487" y="231051"/>
                    <a:pt x="861157" y="248831"/>
                    <a:pt x="828137" y="228511"/>
                  </a:cubicBezTo>
                  <a:cubicBezTo>
                    <a:pt x="814167" y="220891"/>
                    <a:pt x="805277" y="204381"/>
                    <a:pt x="806547" y="194221"/>
                  </a:cubicBezTo>
                  <a:cubicBezTo>
                    <a:pt x="807817" y="185331"/>
                    <a:pt x="815437" y="175171"/>
                    <a:pt x="830677" y="168821"/>
                  </a:cubicBezTo>
                  <a:cubicBezTo>
                    <a:pt x="881477" y="147231"/>
                    <a:pt x="1169767" y="151041"/>
                    <a:pt x="1224377" y="167551"/>
                  </a:cubicBezTo>
                  <a:cubicBezTo>
                    <a:pt x="1240887" y="172631"/>
                    <a:pt x="1248507" y="178981"/>
                    <a:pt x="1252317" y="187871"/>
                  </a:cubicBezTo>
                  <a:cubicBezTo>
                    <a:pt x="1256127" y="195491"/>
                    <a:pt x="1253587" y="209461"/>
                    <a:pt x="1249777" y="215811"/>
                  </a:cubicBezTo>
                  <a:cubicBezTo>
                    <a:pt x="1244697" y="222161"/>
                    <a:pt x="1238347" y="225971"/>
                    <a:pt x="1224377" y="228511"/>
                  </a:cubicBezTo>
                  <a:cubicBezTo>
                    <a:pt x="1173577" y="238671"/>
                    <a:pt x="915767" y="208191"/>
                    <a:pt x="853537" y="186601"/>
                  </a:cubicBezTo>
                  <a:cubicBezTo>
                    <a:pt x="830677" y="178981"/>
                    <a:pt x="815437" y="172631"/>
                    <a:pt x="810357" y="161201"/>
                  </a:cubicBezTo>
                  <a:cubicBezTo>
                    <a:pt x="806547" y="149771"/>
                    <a:pt x="809087" y="131991"/>
                    <a:pt x="819247" y="120561"/>
                  </a:cubicBezTo>
                  <a:cubicBezTo>
                    <a:pt x="838297" y="97701"/>
                    <a:pt x="919577" y="64681"/>
                    <a:pt x="948787" y="65951"/>
                  </a:cubicBezTo>
                  <a:cubicBezTo>
                    <a:pt x="964027" y="65951"/>
                    <a:pt x="977997" y="74841"/>
                    <a:pt x="983077" y="85001"/>
                  </a:cubicBezTo>
                  <a:cubicBezTo>
                    <a:pt x="988157" y="92621"/>
                    <a:pt x="986887" y="107861"/>
                    <a:pt x="981807" y="116751"/>
                  </a:cubicBezTo>
                  <a:cubicBezTo>
                    <a:pt x="977997" y="124371"/>
                    <a:pt x="969107" y="130721"/>
                    <a:pt x="955137" y="134531"/>
                  </a:cubicBezTo>
                  <a:cubicBezTo>
                    <a:pt x="918307" y="142151"/>
                    <a:pt x="769717" y="120561"/>
                    <a:pt x="736697" y="96431"/>
                  </a:cubicBezTo>
                  <a:cubicBezTo>
                    <a:pt x="721457" y="85001"/>
                    <a:pt x="712567" y="67221"/>
                    <a:pt x="715107" y="57061"/>
                  </a:cubicBezTo>
                  <a:cubicBezTo>
                    <a:pt x="717647" y="45631"/>
                    <a:pt x="737967" y="34201"/>
                    <a:pt x="751937" y="30391"/>
                  </a:cubicBezTo>
                  <a:cubicBezTo>
                    <a:pt x="768447" y="26581"/>
                    <a:pt x="795117" y="30391"/>
                    <a:pt x="807817" y="39281"/>
                  </a:cubicBezTo>
                  <a:cubicBezTo>
                    <a:pt x="817977" y="46901"/>
                    <a:pt x="828137" y="63411"/>
                    <a:pt x="826867" y="74841"/>
                  </a:cubicBezTo>
                  <a:cubicBezTo>
                    <a:pt x="826867" y="85001"/>
                    <a:pt x="819247" y="95161"/>
                    <a:pt x="809087" y="101511"/>
                  </a:cubicBezTo>
                  <a:cubicBezTo>
                    <a:pt x="796387" y="110401"/>
                    <a:pt x="750667" y="106591"/>
                    <a:pt x="750667" y="111671"/>
                  </a:cubicBezTo>
                  <a:cubicBezTo>
                    <a:pt x="749397" y="118021"/>
                    <a:pt x="786227" y="133261"/>
                    <a:pt x="810357" y="139611"/>
                  </a:cubicBezTo>
                  <a:cubicBezTo>
                    <a:pt x="842107" y="145961"/>
                    <a:pt x="906877" y="128181"/>
                    <a:pt x="928467" y="140881"/>
                  </a:cubicBezTo>
                  <a:cubicBezTo>
                    <a:pt x="939897" y="147231"/>
                    <a:pt x="947517" y="159931"/>
                    <a:pt x="947517" y="170091"/>
                  </a:cubicBezTo>
                  <a:cubicBezTo>
                    <a:pt x="948787" y="182791"/>
                    <a:pt x="942437" y="200571"/>
                    <a:pt x="927197" y="209461"/>
                  </a:cubicBezTo>
                  <a:cubicBezTo>
                    <a:pt x="884017" y="232321"/>
                    <a:pt x="660497" y="200571"/>
                    <a:pt x="607157" y="186601"/>
                  </a:cubicBezTo>
                  <a:cubicBezTo>
                    <a:pt x="588107" y="182791"/>
                    <a:pt x="577947" y="178981"/>
                    <a:pt x="570327" y="170091"/>
                  </a:cubicBezTo>
                  <a:cubicBezTo>
                    <a:pt x="563977" y="162471"/>
                    <a:pt x="557627" y="148501"/>
                    <a:pt x="560167" y="139611"/>
                  </a:cubicBezTo>
                  <a:cubicBezTo>
                    <a:pt x="562707" y="128181"/>
                    <a:pt x="575407" y="118021"/>
                    <a:pt x="594457" y="110401"/>
                  </a:cubicBezTo>
                  <a:cubicBezTo>
                    <a:pt x="649067" y="90081"/>
                    <a:pt x="894177" y="86271"/>
                    <a:pt x="947517" y="105321"/>
                  </a:cubicBezTo>
                  <a:cubicBezTo>
                    <a:pt x="966567" y="112941"/>
                    <a:pt x="977997" y="123101"/>
                    <a:pt x="979267" y="134531"/>
                  </a:cubicBezTo>
                  <a:cubicBezTo>
                    <a:pt x="980537" y="144691"/>
                    <a:pt x="972917" y="159931"/>
                    <a:pt x="955137" y="168821"/>
                  </a:cubicBezTo>
                  <a:cubicBezTo>
                    <a:pt x="903067" y="196761"/>
                    <a:pt x="590647" y="190411"/>
                    <a:pt x="544927" y="166281"/>
                  </a:cubicBezTo>
                  <a:cubicBezTo>
                    <a:pt x="532227" y="159931"/>
                    <a:pt x="528417" y="151041"/>
                    <a:pt x="528417" y="142151"/>
                  </a:cubicBezTo>
                  <a:cubicBezTo>
                    <a:pt x="527147" y="133261"/>
                    <a:pt x="530957" y="120561"/>
                    <a:pt x="538577" y="114211"/>
                  </a:cubicBezTo>
                  <a:cubicBezTo>
                    <a:pt x="551277" y="104051"/>
                    <a:pt x="574137" y="106591"/>
                    <a:pt x="607157" y="106591"/>
                  </a:cubicBezTo>
                  <a:cubicBezTo>
                    <a:pt x="684627" y="105321"/>
                    <a:pt x="957677" y="115481"/>
                    <a:pt x="1004667" y="137071"/>
                  </a:cubicBezTo>
                  <a:cubicBezTo>
                    <a:pt x="1017367" y="143421"/>
                    <a:pt x="1022447" y="149771"/>
                    <a:pt x="1024987" y="157391"/>
                  </a:cubicBezTo>
                  <a:cubicBezTo>
                    <a:pt x="1027527" y="165011"/>
                    <a:pt x="1026257" y="178981"/>
                    <a:pt x="1021177" y="185331"/>
                  </a:cubicBezTo>
                  <a:cubicBezTo>
                    <a:pt x="1016097" y="191681"/>
                    <a:pt x="1008477" y="194221"/>
                    <a:pt x="994507" y="196761"/>
                  </a:cubicBezTo>
                  <a:cubicBezTo>
                    <a:pt x="942437" y="208191"/>
                    <a:pt x="646527" y="225971"/>
                    <a:pt x="602077" y="196761"/>
                  </a:cubicBezTo>
                  <a:cubicBezTo>
                    <a:pt x="588107" y="186601"/>
                    <a:pt x="584297" y="167551"/>
                    <a:pt x="588107" y="157391"/>
                  </a:cubicBezTo>
                  <a:cubicBezTo>
                    <a:pt x="590647" y="147231"/>
                    <a:pt x="600807" y="142151"/>
                    <a:pt x="617317" y="137071"/>
                  </a:cubicBezTo>
                  <a:cubicBezTo>
                    <a:pt x="670657" y="120561"/>
                    <a:pt x="942437" y="121831"/>
                    <a:pt x="989427" y="139611"/>
                  </a:cubicBezTo>
                  <a:cubicBezTo>
                    <a:pt x="1002127" y="144691"/>
                    <a:pt x="1007207" y="149771"/>
                    <a:pt x="1009747" y="157391"/>
                  </a:cubicBezTo>
                  <a:cubicBezTo>
                    <a:pt x="1012287" y="166281"/>
                    <a:pt x="1012287" y="182791"/>
                    <a:pt x="1002127" y="190411"/>
                  </a:cubicBezTo>
                  <a:cubicBezTo>
                    <a:pt x="966567" y="215811"/>
                    <a:pt x="674467" y="181521"/>
                    <a:pt x="628747" y="154851"/>
                  </a:cubicBezTo>
                  <a:cubicBezTo>
                    <a:pt x="616047" y="145961"/>
                    <a:pt x="610967" y="135801"/>
                    <a:pt x="609697" y="126911"/>
                  </a:cubicBezTo>
                  <a:cubicBezTo>
                    <a:pt x="609697" y="118021"/>
                    <a:pt x="613507" y="107861"/>
                    <a:pt x="623667" y="101511"/>
                  </a:cubicBezTo>
                  <a:cubicBezTo>
                    <a:pt x="641447" y="90081"/>
                    <a:pt x="690977" y="93891"/>
                    <a:pt x="735427" y="93891"/>
                  </a:cubicBezTo>
                  <a:cubicBezTo>
                    <a:pt x="805277" y="93891"/>
                    <a:pt x="957677" y="88811"/>
                    <a:pt x="995777" y="107861"/>
                  </a:cubicBezTo>
                  <a:cubicBezTo>
                    <a:pt x="1009747" y="115481"/>
                    <a:pt x="1017367" y="125641"/>
                    <a:pt x="1017367" y="134531"/>
                  </a:cubicBezTo>
                  <a:cubicBezTo>
                    <a:pt x="1018637" y="144691"/>
                    <a:pt x="1014827" y="157391"/>
                    <a:pt x="1000857" y="165011"/>
                  </a:cubicBezTo>
                  <a:cubicBezTo>
                    <a:pt x="956407" y="191681"/>
                    <a:pt x="661767" y="186601"/>
                    <a:pt x="612237" y="168821"/>
                  </a:cubicBezTo>
                  <a:cubicBezTo>
                    <a:pt x="598267" y="163741"/>
                    <a:pt x="593187" y="157391"/>
                    <a:pt x="590647" y="149771"/>
                  </a:cubicBezTo>
                  <a:cubicBezTo>
                    <a:pt x="586837" y="139611"/>
                    <a:pt x="590647" y="121831"/>
                    <a:pt x="598267" y="114211"/>
                  </a:cubicBezTo>
                  <a:cubicBezTo>
                    <a:pt x="610967" y="104051"/>
                    <a:pt x="633827" y="107861"/>
                    <a:pt x="668117" y="106591"/>
                  </a:cubicBezTo>
                  <a:cubicBezTo>
                    <a:pt x="754477" y="102781"/>
                    <a:pt x="1084677" y="97701"/>
                    <a:pt x="1139287" y="124371"/>
                  </a:cubicBezTo>
                  <a:cubicBezTo>
                    <a:pt x="1154527" y="130721"/>
                    <a:pt x="1160877" y="140881"/>
                    <a:pt x="1162147" y="149771"/>
                  </a:cubicBezTo>
                  <a:cubicBezTo>
                    <a:pt x="1162147" y="159931"/>
                    <a:pt x="1153257" y="173901"/>
                    <a:pt x="1139287" y="181521"/>
                  </a:cubicBezTo>
                  <a:cubicBezTo>
                    <a:pt x="1107537" y="198031"/>
                    <a:pt x="993237" y="191681"/>
                    <a:pt x="950057" y="184061"/>
                  </a:cubicBezTo>
                  <a:cubicBezTo>
                    <a:pt x="927197" y="180251"/>
                    <a:pt x="914497" y="176441"/>
                    <a:pt x="899257" y="165011"/>
                  </a:cubicBezTo>
                  <a:cubicBezTo>
                    <a:pt x="881477" y="149771"/>
                    <a:pt x="848457" y="116751"/>
                    <a:pt x="853537" y="96431"/>
                  </a:cubicBezTo>
                  <a:cubicBezTo>
                    <a:pt x="858617" y="72301"/>
                    <a:pt x="914497" y="51981"/>
                    <a:pt x="957677" y="36741"/>
                  </a:cubicBezTo>
                  <a:cubicBezTo>
                    <a:pt x="1016097" y="15151"/>
                    <a:pt x="1140557" y="-5169"/>
                    <a:pt x="1181197" y="1181"/>
                  </a:cubicBezTo>
                  <a:cubicBezTo>
                    <a:pt x="1198977" y="3721"/>
                    <a:pt x="1211677" y="10071"/>
                    <a:pt x="1215487" y="18961"/>
                  </a:cubicBezTo>
                  <a:cubicBezTo>
                    <a:pt x="1219297" y="29121"/>
                    <a:pt x="1207867" y="57061"/>
                    <a:pt x="1198977" y="60871"/>
                  </a:cubicBezTo>
                  <a:cubicBezTo>
                    <a:pt x="1188817" y="64681"/>
                    <a:pt x="1162147" y="51981"/>
                    <a:pt x="1157067" y="41821"/>
                  </a:cubicBezTo>
                  <a:cubicBezTo>
                    <a:pt x="1153257" y="34201"/>
                    <a:pt x="1157067" y="20231"/>
                    <a:pt x="1162147" y="13881"/>
                  </a:cubicBezTo>
                  <a:cubicBezTo>
                    <a:pt x="1167227" y="6261"/>
                    <a:pt x="1179927" y="-89"/>
                    <a:pt x="1188817" y="1181"/>
                  </a:cubicBezTo>
                  <a:cubicBezTo>
                    <a:pt x="1197707" y="2451"/>
                    <a:pt x="1215487" y="15151"/>
                    <a:pt x="1216757" y="25311"/>
                  </a:cubicBezTo>
                  <a:cubicBezTo>
                    <a:pt x="1219297" y="35471"/>
                    <a:pt x="1209137" y="51981"/>
                    <a:pt x="1192627" y="63411"/>
                  </a:cubicBezTo>
                  <a:cubicBezTo>
                    <a:pt x="1149447" y="88811"/>
                    <a:pt x="901797" y="82461"/>
                    <a:pt x="899257" y="98971"/>
                  </a:cubicBezTo>
                  <a:cubicBezTo>
                    <a:pt x="897987" y="105321"/>
                    <a:pt x="928467" y="116751"/>
                    <a:pt x="952597" y="121831"/>
                  </a:cubicBezTo>
                  <a:cubicBezTo>
                    <a:pt x="995777" y="131991"/>
                    <a:pt x="1108807" y="110401"/>
                    <a:pt x="1139287" y="124371"/>
                  </a:cubicBezTo>
                  <a:cubicBezTo>
                    <a:pt x="1153257" y="129451"/>
                    <a:pt x="1160877" y="140881"/>
                    <a:pt x="1162147" y="149771"/>
                  </a:cubicBezTo>
                  <a:cubicBezTo>
                    <a:pt x="1162147" y="158661"/>
                    <a:pt x="1155797" y="173901"/>
                    <a:pt x="1139287" y="181521"/>
                  </a:cubicBezTo>
                  <a:cubicBezTo>
                    <a:pt x="1079597" y="210731"/>
                    <a:pt x="659227" y="199301"/>
                    <a:pt x="604617" y="166281"/>
                  </a:cubicBezTo>
                  <a:cubicBezTo>
                    <a:pt x="590647" y="157391"/>
                    <a:pt x="586837" y="143421"/>
                    <a:pt x="588107" y="134531"/>
                  </a:cubicBezTo>
                  <a:cubicBezTo>
                    <a:pt x="589377" y="124371"/>
                    <a:pt x="596997" y="114211"/>
                    <a:pt x="612237" y="106591"/>
                  </a:cubicBezTo>
                  <a:cubicBezTo>
                    <a:pt x="661767" y="85001"/>
                    <a:pt x="938627" y="93891"/>
                    <a:pt x="988157" y="106591"/>
                  </a:cubicBezTo>
                  <a:cubicBezTo>
                    <a:pt x="1002127" y="110401"/>
                    <a:pt x="1008477" y="114211"/>
                    <a:pt x="1013557" y="120561"/>
                  </a:cubicBezTo>
                  <a:cubicBezTo>
                    <a:pt x="1017367" y="126911"/>
                    <a:pt x="1019907" y="135801"/>
                    <a:pt x="1017367" y="142151"/>
                  </a:cubicBezTo>
                  <a:cubicBezTo>
                    <a:pt x="1014827" y="151041"/>
                    <a:pt x="1004667" y="162471"/>
                    <a:pt x="986887" y="167551"/>
                  </a:cubicBezTo>
                  <a:cubicBezTo>
                    <a:pt x="934817" y="185331"/>
                    <a:pt x="685897" y="178981"/>
                    <a:pt x="636367" y="156121"/>
                  </a:cubicBezTo>
                  <a:cubicBezTo>
                    <a:pt x="619857" y="148501"/>
                    <a:pt x="609697" y="137071"/>
                    <a:pt x="609697" y="126911"/>
                  </a:cubicBezTo>
                  <a:cubicBezTo>
                    <a:pt x="609697" y="116751"/>
                    <a:pt x="621127" y="102781"/>
                    <a:pt x="636367" y="96431"/>
                  </a:cubicBezTo>
                  <a:cubicBezTo>
                    <a:pt x="678277" y="79921"/>
                    <a:pt x="837027" y="110401"/>
                    <a:pt x="904337" y="121831"/>
                  </a:cubicBezTo>
                  <a:cubicBezTo>
                    <a:pt x="944977" y="128181"/>
                    <a:pt x="986887" y="130721"/>
                    <a:pt x="1002127" y="145961"/>
                  </a:cubicBezTo>
                  <a:cubicBezTo>
                    <a:pt x="1009747" y="154851"/>
                    <a:pt x="1012287" y="170091"/>
                    <a:pt x="1009747" y="178981"/>
                  </a:cubicBezTo>
                  <a:cubicBezTo>
                    <a:pt x="1007207" y="186601"/>
                    <a:pt x="1002127" y="191681"/>
                    <a:pt x="989427" y="196761"/>
                  </a:cubicBezTo>
                  <a:cubicBezTo>
                    <a:pt x="942437" y="214541"/>
                    <a:pt x="671927" y="219621"/>
                    <a:pt x="617317" y="199301"/>
                  </a:cubicBezTo>
                  <a:cubicBezTo>
                    <a:pt x="599537" y="192951"/>
                    <a:pt x="588107" y="182791"/>
                    <a:pt x="585567" y="172631"/>
                  </a:cubicBezTo>
                  <a:cubicBezTo>
                    <a:pt x="584297" y="163741"/>
                    <a:pt x="590647" y="151041"/>
                    <a:pt x="595727" y="144691"/>
                  </a:cubicBezTo>
                  <a:cubicBezTo>
                    <a:pt x="600807" y="139611"/>
                    <a:pt x="605887" y="138341"/>
                    <a:pt x="617317" y="137071"/>
                  </a:cubicBezTo>
                  <a:cubicBezTo>
                    <a:pt x="665577" y="128181"/>
                    <a:pt x="943707" y="114211"/>
                    <a:pt x="998317" y="135801"/>
                  </a:cubicBezTo>
                  <a:cubicBezTo>
                    <a:pt x="1014827" y="143421"/>
                    <a:pt x="1026257" y="154851"/>
                    <a:pt x="1026257" y="165011"/>
                  </a:cubicBezTo>
                  <a:cubicBezTo>
                    <a:pt x="1027527" y="175171"/>
                    <a:pt x="1018637" y="189141"/>
                    <a:pt x="1002127" y="196761"/>
                  </a:cubicBezTo>
                  <a:cubicBezTo>
                    <a:pt x="944977" y="222161"/>
                    <a:pt x="580487" y="196761"/>
                    <a:pt x="538577" y="161201"/>
                  </a:cubicBezTo>
                  <a:cubicBezTo>
                    <a:pt x="527147" y="152311"/>
                    <a:pt x="527147" y="135801"/>
                    <a:pt x="529687" y="126911"/>
                  </a:cubicBezTo>
                  <a:cubicBezTo>
                    <a:pt x="532227" y="118021"/>
                    <a:pt x="538577" y="111671"/>
                    <a:pt x="551277" y="106591"/>
                  </a:cubicBezTo>
                  <a:cubicBezTo>
                    <a:pt x="602077" y="87541"/>
                    <a:pt x="903067" y="79921"/>
                    <a:pt x="955137" y="106591"/>
                  </a:cubicBezTo>
                  <a:cubicBezTo>
                    <a:pt x="972917" y="115481"/>
                    <a:pt x="980537" y="130721"/>
                    <a:pt x="979267" y="142151"/>
                  </a:cubicBezTo>
                  <a:cubicBezTo>
                    <a:pt x="977997" y="152311"/>
                    <a:pt x="966567" y="162471"/>
                    <a:pt x="947517" y="170091"/>
                  </a:cubicBezTo>
                  <a:cubicBezTo>
                    <a:pt x="894177" y="191681"/>
                    <a:pt x="643987" y="191681"/>
                    <a:pt x="593187" y="178981"/>
                  </a:cubicBezTo>
                  <a:cubicBezTo>
                    <a:pt x="577947" y="175171"/>
                    <a:pt x="570327" y="171361"/>
                    <a:pt x="565247" y="163741"/>
                  </a:cubicBezTo>
                  <a:cubicBezTo>
                    <a:pt x="560167" y="156121"/>
                    <a:pt x="557627" y="140881"/>
                    <a:pt x="561437" y="131991"/>
                  </a:cubicBezTo>
                  <a:cubicBezTo>
                    <a:pt x="566517" y="121831"/>
                    <a:pt x="576677" y="114211"/>
                    <a:pt x="594457" y="110401"/>
                  </a:cubicBezTo>
                  <a:cubicBezTo>
                    <a:pt x="645257" y="97701"/>
                    <a:pt x="871317" y="112941"/>
                    <a:pt x="919577" y="137071"/>
                  </a:cubicBezTo>
                  <a:cubicBezTo>
                    <a:pt x="937357" y="145961"/>
                    <a:pt x="946247" y="158661"/>
                    <a:pt x="947517" y="170091"/>
                  </a:cubicBezTo>
                  <a:cubicBezTo>
                    <a:pt x="948787" y="182791"/>
                    <a:pt x="937357" y="200571"/>
                    <a:pt x="927197" y="209461"/>
                  </a:cubicBezTo>
                  <a:cubicBezTo>
                    <a:pt x="915767" y="218351"/>
                    <a:pt x="900527" y="219621"/>
                    <a:pt x="884017" y="220891"/>
                  </a:cubicBezTo>
                  <a:cubicBezTo>
                    <a:pt x="859887" y="223431"/>
                    <a:pt x="821787" y="217081"/>
                    <a:pt x="795117" y="213271"/>
                  </a:cubicBezTo>
                  <a:cubicBezTo>
                    <a:pt x="772257" y="209461"/>
                    <a:pt x="750667" y="205651"/>
                    <a:pt x="732887" y="198031"/>
                  </a:cubicBezTo>
                  <a:cubicBezTo>
                    <a:pt x="717647" y="190411"/>
                    <a:pt x="706217" y="184061"/>
                    <a:pt x="696057" y="171361"/>
                  </a:cubicBezTo>
                  <a:cubicBezTo>
                    <a:pt x="682087" y="156121"/>
                    <a:pt x="665577" y="126911"/>
                    <a:pt x="666847" y="106591"/>
                  </a:cubicBezTo>
                  <a:cubicBezTo>
                    <a:pt x="668117" y="90081"/>
                    <a:pt x="684627" y="72301"/>
                    <a:pt x="697327" y="60871"/>
                  </a:cubicBezTo>
                  <a:cubicBezTo>
                    <a:pt x="710027" y="50711"/>
                    <a:pt x="727807" y="44361"/>
                    <a:pt x="744317" y="40551"/>
                  </a:cubicBezTo>
                  <a:cubicBezTo>
                    <a:pt x="763367" y="36741"/>
                    <a:pt x="793847" y="31661"/>
                    <a:pt x="807817" y="39281"/>
                  </a:cubicBezTo>
                  <a:cubicBezTo>
                    <a:pt x="819247" y="46901"/>
                    <a:pt x="829407" y="64681"/>
                    <a:pt x="826867" y="74841"/>
                  </a:cubicBezTo>
                  <a:cubicBezTo>
                    <a:pt x="825597" y="86271"/>
                    <a:pt x="807817" y="102781"/>
                    <a:pt x="792577" y="106591"/>
                  </a:cubicBezTo>
                  <a:cubicBezTo>
                    <a:pt x="774797" y="110401"/>
                    <a:pt x="732887" y="100241"/>
                    <a:pt x="722727" y="87541"/>
                  </a:cubicBezTo>
                  <a:cubicBezTo>
                    <a:pt x="715107" y="76111"/>
                    <a:pt x="716377" y="51981"/>
                    <a:pt x="722727" y="41821"/>
                  </a:cubicBezTo>
                  <a:cubicBezTo>
                    <a:pt x="726537" y="35471"/>
                    <a:pt x="732887" y="32931"/>
                    <a:pt x="744317" y="30391"/>
                  </a:cubicBezTo>
                  <a:cubicBezTo>
                    <a:pt x="765907" y="26581"/>
                    <a:pt x="815437" y="34201"/>
                    <a:pt x="850997" y="40551"/>
                  </a:cubicBezTo>
                  <a:cubicBezTo>
                    <a:pt x="889097" y="46901"/>
                    <a:pt x="943707" y="50711"/>
                    <a:pt x="965297" y="68491"/>
                  </a:cubicBezTo>
                  <a:cubicBezTo>
                    <a:pt x="977997" y="78651"/>
                    <a:pt x="986887" y="97701"/>
                    <a:pt x="985617" y="109131"/>
                  </a:cubicBezTo>
                  <a:cubicBezTo>
                    <a:pt x="984347" y="118021"/>
                    <a:pt x="975457" y="124371"/>
                    <a:pt x="964027" y="131991"/>
                  </a:cubicBezTo>
                  <a:cubicBezTo>
                    <a:pt x="938627" y="148501"/>
                    <a:pt x="852267" y="185331"/>
                    <a:pt x="828137" y="175171"/>
                  </a:cubicBezTo>
                  <a:cubicBezTo>
                    <a:pt x="814167" y="170091"/>
                    <a:pt x="805277" y="149771"/>
                    <a:pt x="807817" y="138341"/>
                  </a:cubicBezTo>
                  <a:cubicBezTo>
                    <a:pt x="810357" y="128181"/>
                    <a:pt x="825597" y="118021"/>
                    <a:pt x="842107" y="114211"/>
                  </a:cubicBezTo>
                  <a:cubicBezTo>
                    <a:pt x="870047" y="107861"/>
                    <a:pt x="922117" y="134531"/>
                    <a:pt x="974187" y="143421"/>
                  </a:cubicBezTo>
                  <a:cubicBezTo>
                    <a:pt x="1045307" y="153581"/>
                    <a:pt x="1193897" y="145961"/>
                    <a:pt x="1231997" y="168821"/>
                  </a:cubicBezTo>
                  <a:cubicBezTo>
                    <a:pt x="1245967" y="177711"/>
                    <a:pt x="1256127" y="191681"/>
                    <a:pt x="1254857" y="201841"/>
                  </a:cubicBezTo>
                  <a:cubicBezTo>
                    <a:pt x="1253587" y="212001"/>
                    <a:pt x="1242157" y="222161"/>
                    <a:pt x="1224377" y="228511"/>
                  </a:cubicBezTo>
                  <a:cubicBezTo>
                    <a:pt x="1168497" y="250101"/>
                    <a:pt x="877667" y="256451"/>
                    <a:pt x="828137" y="228511"/>
                  </a:cubicBezTo>
                  <a:cubicBezTo>
                    <a:pt x="812897" y="220891"/>
                    <a:pt x="805277" y="204381"/>
                    <a:pt x="806547" y="194221"/>
                  </a:cubicBezTo>
                  <a:cubicBezTo>
                    <a:pt x="807817" y="184061"/>
                    <a:pt x="819247" y="173901"/>
                    <a:pt x="838297" y="168821"/>
                  </a:cubicBezTo>
                  <a:cubicBezTo>
                    <a:pt x="900527" y="149771"/>
                    <a:pt x="1188817" y="194221"/>
                    <a:pt x="1294227" y="206921"/>
                  </a:cubicBezTo>
                  <a:cubicBezTo>
                    <a:pt x="1348837" y="214541"/>
                    <a:pt x="1397097" y="217081"/>
                    <a:pt x="1421227" y="228511"/>
                  </a:cubicBezTo>
                  <a:cubicBezTo>
                    <a:pt x="1432657" y="233591"/>
                    <a:pt x="1440277" y="239941"/>
                    <a:pt x="1444087" y="247561"/>
                  </a:cubicBezTo>
                  <a:cubicBezTo>
                    <a:pt x="1446627" y="255181"/>
                    <a:pt x="1445357" y="269151"/>
                    <a:pt x="1440277" y="276771"/>
                  </a:cubicBezTo>
                  <a:cubicBezTo>
                    <a:pt x="1435197" y="284391"/>
                    <a:pt x="1428847" y="286931"/>
                    <a:pt x="1414877" y="290741"/>
                  </a:cubicBezTo>
                  <a:cubicBezTo>
                    <a:pt x="1355187" y="307251"/>
                    <a:pt x="984347" y="332651"/>
                    <a:pt x="933547" y="304711"/>
                  </a:cubicBezTo>
                  <a:cubicBezTo>
                    <a:pt x="919577" y="298361"/>
                    <a:pt x="914497" y="285661"/>
                    <a:pt x="914497" y="275501"/>
                  </a:cubicBezTo>
                  <a:cubicBezTo>
                    <a:pt x="915767" y="265341"/>
                    <a:pt x="933547" y="247561"/>
                    <a:pt x="942437" y="247561"/>
                  </a:cubicBezTo>
                  <a:cubicBezTo>
                    <a:pt x="951327" y="247561"/>
                    <a:pt x="955137" y="267881"/>
                    <a:pt x="969107" y="272961"/>
                  </a:cubicBezTo>
                  <a:cubicBezTo>
                    <a:pt x="997047" y="284391"/>
                    <a:pt x="1051657" y="266611"/>
                    <a:pt x="1116427" y="267881"/>
                  </a:cubicBezTo>
                  <a:cubicBezTo>
                    <a:pt x="1235807" y="269151"/>
                    <a:pt x="1563467" y="272961"/>
                    <a:pt x="1630777" y="300901"/>
                  </a:cubicBezTo>
                  <a:cubicBezTo>
                    <a:pt x="1651097" y="309791"/>
                    <a:pt x="1661257" y="319951"/>
                    <a:pt x="1663797" y="330111"/>
                  </a:cubicBezTo>
                  <a:cubicBezTo>
                    <a:pt x="1666337" y="340271"/>
                    <a:pt x="1658717" y="352971"/>
                    <a:pt x="1652367" y="359321"/>
                  </a:cubicBezTo>
                  <a:cubicBezTo>
                    <a:pt x="1647287" y="365671"/>
                    <a:pt x="1642207" y="365671"/>
                    <a:pt x="1630777" y="368211"/>
                  </a:cubicBezTo>
                  <a:cubicBezTo>
                    <a:pt x="1599027" y="373291"/>
                    <a:pt x="1464407" y="372021"/>
                    <a:pt x="1440277" y="356781"/>
                  </a:cubicBezTo>
                  <a:cubicBezTo>
                    <a:pt x="1432657" y="350431"/>
                    <a:pt x="1430117" y="342811"/>
                    <a:pt x="1430117" y="336461"/>
                  </a:cubicBezTo>
                  <a:cubicBezTo>
                    <a:pt x="1428847" y="327571"/>
                    <a:pt x="1432657" y="314871"/>
                    <a:pt x="1440277" y="307251"/>
                  </a:cubicBezTo>
                  <a:cubicBezTo>
                    <a:pt x="1454247" y="294551"/>
                    <a:pt x="1484727" y="293281"/>
                    <a:pt x="1522827" y="288201"/>
                  </a:cubicBezTo>
                  <a:cubicBezTo>
                    <a:pt x="1610457" y="275501"/>
                    <a:pt x="1897477" y="258991"/>
                    <a:pt x="1954627" y="272961"/>
                  </a:cubicBezTo>
                  <a:cubicBezTo>
                    <a:pt x="1968597" y="275501"/>
                    <a:pt x="1974947" y="279311"/>
                    <a:pt x="1980027" y="286931"/>
                  </a:cubicBezTo>
                  <a:cubicBezTo>
                    <a:pt x="1985107" y="293281"/>
                    <a:pt x="1986377" y="308521"/>
                    <a:pt x="1982567" y="316141"/>
                  </a:cubicBezTo>
                  <a:cubicBezTo>
                    <a:pt x="1978757" y="325031"/>
                    <a:pt x="1968597" y="331381"/>
                    <a:pt x="1953357" y="336461"/>
                  </a:cubicBezTo>
                  <a:cubicBezTo>
                    <a:pt x="1911447" y="347891"/>
                    <a:pt x="1778097" y="332651"/>
                    <a:pt x="1704437" y="327571"/>
                  </a:cubicBezTo>
                  <a:cubicBezTo>
                    <a:pt x="1644747" y="323761"/>
                    <a:pt x="1572357" y="321221"/>
                    <a:pt x="1543147" y="309791"/>
                  </a:cubicBezTo>
                  <a:cubicBezTo>
                    <a:pt x="1530447" y="305981"/>
                    <a:pt x="1521557" y="302171"/>
                    <a:pt x="1517747" y="294551"/>
                  </a:cubicBezTo>
                  <a:cubicBezTo>
                    <a:pt x="1513937" y="285661"/>
                    <a:pt x="1515207" y="267881"/>
                    <a:pt x="1521557" y="258991"/>
                  </a:cubicBezTo>
                  <a:cubicBezTo>
                    <a:pt x="1530447" y="246291"/>
                    <a:pt x="1552037" y="241211"/>
                    <a:pt x="1576167" y="234861"/>
                  </a:cubicBezTo>
                  <a:cubicBezTo>
                    <a:pt x="1618077" y="223431"/>
                    <a:pt x="1696817" y="215811"/>
                    <a:pt x="1756507" y="212001"/>
                  </a:cubicBezTo>
                  <a:cubicBezTo>
                    <a:pt x="1813657" y="208191"/>
                    <a:pt x="1889857" y="199301"/>
                    <a:pt x="1924147" y="210731"/>
                  </a:cubicBezTo>
                  <a:cubicBezTo>
                    <a:pt x="1941927" y="217081"/>
                    <a:pt x="1955897" y="228511"/>
                    <a:pt x="1959707" y="238671"/>
                  </a:cubicBezTo>
                  <a:cubicBezTo>
                    <a:pt x="1962247" y="247561"/>
                    <a:pt x="1955897" y="261531"/>
                    <a:pt x="1949547" y="269151"/>
                  </a:cubicBezTo>
                  <a:cubicBezTo>
                    <a:pt x="1944467" y="274231"/>
                    <a:pt x="1939387" y="275501"/>
                    <a:pt x="1927957" y="278041"/>
                  </a:cubicBezTo>
                  <a:cubicBezTo>
                    <a:pt x="1883507" y="288201"/>
                    <a:pt x="1693007" y="293281"/>
                    <a:pt x="1606647" y="290741"/>
                  </a:cubicBezTo>
                  <a:cubicBezTo>
                    <a:pt x="1546957" y="289471"/>
                    <a:pt x="1477107" y="293281"/>
                    <a:pt x="1456787" y="276771"/>
                  </a:cubicBezTo>
                  <a:cubicBezTo>
                    <a:pt x="1446627" y="270421"/>
                    <a:pt x="1444087" y="257721"/>
                    <a:pt x="1445357" y="248831"/>
                  </a:cubicBezTo>
                  <a:cubicBezTo>
                    <a:pt x="1447897" y="238671"/>
                    <a:pt x="1454247" y="228511"/>
                    <a:pt x="1470757" y="220891"/>
                  </a:cubicBezTo>
                  <a:cubicBezTo>
                    <a:pt x="1517747" y="198031"/>
                    <a:pt x="1765397" y="185331"/>
                    <a:pt x="1814927" y="206921"/>
                  </a:cubicBezTo>
                  <a:cubicBezTo>
                    <a:pt x="1831437" y="213271"/>
                    <a:pt x="1841597" y="225971"/>
                    <a:pt x="1842867" y="237401"/>
                  </a:cubicBezTo>
                  <a:cubicBezTo>
                    <a:pt x="1844137" y="247561"/>
                    <a:pt x="1836517" y="267881"/>
                    <a:pt x="1823817" y="272961"/>
                  </a:cubicBezTo>
                  <a:cubicBezTo>
                    <a:pt x="1800957" y="284391"/>
                    <a:pt x="1733647" y="261531"/>
                    <a:pt x="1696817" y="248831"/>
                  </a:cubicBezTo>
                  <a:cubicBezTo>
                    <a:pt x="1666337" y="238671"/>
                    <a:pt x="1633317" y="222161"/>
                    <a:pt x="1618077" y="208191"/>
                  </a:cubicBezTo>
                  <a:cubicBezTo>
                    <a:pt x="1607917" y="199301"/>
                    <a:pt x="1600297" y="190411"/>
                    <a:pt x="1600297" y="180251"/>
                  </a:cubicBezTo>
                  <a:cubicBezTo>
                    <a:pt x="1599027" y="170091"/>
                    <a:pt x="1607917" y="153581"/>
                    <a:pt x="1619347" y="145961"/>
                  </a:cubicBezTo>
                  <a:cubicBezTo>
                    <a:pt x="1632047" y="135801"/>
                    <a:pt x="1654907" y="135801"/>
                    <a:pt x="1677767" y="135801"/>
                  </a:cubicBezTo>
                  <a:cubicBezTo>
                    <a:pt x="1713327" y="134531"/>
                    <a:pt x="1786987" y="137071"/>
                    <a:pt x="1812387" y="149771"/>
                  </a:cubicBezTo>
                  <a:cubicBezTo>
                    <a:pt x="1826357" y="157391"/>
                    <a:pt x="1837787" y="168821"/>
                    <a:pt x="1837787" y="178981"/>
                  </a:cubicBezTo>
                  <a:cubicBezTo>
                    <a:pt x="1839057" y="190411"/>
                    <a:pt x="1828897" y="208191"/>
                    <a:pt x="1812387" y="215811"/>
                  </a:cubicBezTo>
                  <a:cubicBezTo>
                    <a:pt x="1771747" y="237401"/>
                    <a:pt x="1592677" y="225971"/>
                    <a:pt x="1552037" y="212001"/>
                  </a:cubicBezTo>
                  <a:cubicBezTo>
                    <a:pt x="1538067" y="206921"/>
                    <a:pt x="1530447" y="201841"/>
                    <a:pt x="1527907" y="192951"/>
                  </a:cubicBezTo>
                  <a:cubicBezTo>
                    <a:pt x="1524097" y="181521"/>
                    <a:pt x="1529177" y="162471"/>
                    <a:pt x="1541877" y="149771"/>
                  </a:cubicBezTo>
                  <a:cubicBezTo>
                    <a:pt x="1568547" y="121831"/>
                    <a:pt x="1705707" y="83731"/>
                    <a:pt x="1737457" y="83731"/>
                  </a:cubicBezTo>
                  <a:cubicBezTo>
                    <a:pt x="1748887" y="83731"/>
                    <a:pt x="1753967" y="87541"/>
                    <a:pt x="1759047" y="92621"/>
                  </a:cubicBezTo>
                  <a:cubicBezTo>
                    <a:pt x="1765397" y="97701"/>
                    <a:pt x="1771747" y="111671"/>
                    <a:pt x="1769207" y="120561"/>
                  </a:cubicBezTo>
                  <a:cubicBezTo>
                    <a:pt x="1766667" y="130721"/>
                    <a:pt x="1752697" y="144691"/>
                    <a:pt x="1737457" y="148501"/>
                  </a:cubicBezTo>
                  <a:cubicBezTo>
                    <a:pt x="1715867" y="154851"/>
                    <a:pt x="1689197" y="139611"/>
                    <a:pt x="1649827" y="137071"/>
                  </a:cubicBezTo>
                  <a:cubicBezTo>
                    <a:pt x="1568547" y="131991"/>
                    <a:pt x="1329787" y="157391"/>
                    <a:pt x="1277717" y="139611"/>
                  </a:cubicBezTo>
                  <a:cubicBezTo>
                    <a:pt x="1262477" y="134531"/>
                    <a:pt x="1252317" y="128181"/>
                    <a:pt x="1251047" y="118021"/>
                  </a:cubicBezTo>
                  <a:cubicBezTo>
                    <a:pt x="1248507" y="109131"/>
                    <a:pt x="1253587" y="90081"/>
                    <a:pt x="1267557" y="81191"/>
                  </a:cubicBezTo>
                  <a:cubicBezTo>
                    <a:pt x="1306927" y="57061"/>
                    <a:pt x="1552037" y="79921"/>
                    <a:pt x="1597757" y="106591"/>
                  </a:cubicBezTo>
                  <a:cubicBezTo>
                    <a:pt x="1614267" y="115481"/>
                    <a:pt x="1623157" y="130721"/>
                    <a:pt x="1621887" y="142151"/>
                  </a:cubicBezTo>
                  <a:cubicBezTo>
                    <a:pt x="1620617" y="152311"/>
                    <a:pt x="1609187" y="163741"/>
                    <a:pt x="1590137" y="170091"/>
                  </a:cubicBezTo>
                  <a:cubicBezTo>
                    <a:pt x="1536797" y="190411"/>
                    <a:pt x="1287877" y="191681"/>
                    <a:pt x="1239617" y="170091"/>
                  </a:cubicBezTo>
                  <a:cubicBezTo>
                    <a:pt x="1223107" y="163741"/>
                    <a:pt x="1214217" y="151041"/>
                    <a:pt x="1212947" y="142151"/>
                  </a:cubicBezTo>
                  <a:cubicBezTo>
                    <a:pt x="1211677" y="135801"/>
                    <a:pt x="1214217" y="126911"/>
                    <a:pt x="1219297" y="123101"/>
                  </a:cubicBezTo>
                  <a:cubicBezTo>
                    <a:pt x="1224377" y="116751"/>
                    <a:pt x="1230727" y="114211"/>
                    <a:pt x="1244697" y="111671"/>
                  </a:cubicBezTo>
                  <a:cubicBezTo>
                    <a:pt x="1304387" y="102781"/>
                    <a:pt x="1677767" y="119291"/>
                    <a:pt x="1736187" y="153581"/>
                  </a:cubicBezTo>
                  <a:cubicBezTo>
                    <a:pt x="1752697" y="162471"/>
                    <a:pt x="1761587" y="176441"/>
                    <a:pt x="1760317" y="186601"/>
                  </a:cubicBezTo>
                  <a:cubicBezTo>
                    <a:pt x="1759047" y="198031"/>
                    <a:pt x="1747617" y="206921"/>
                    <a:pt x="1728567" y="214541"/>
                  </a:cubicBezTo>
                  <a:cubicBezTo>
                    <a:pt x="1651097" y="243751"/>
                    <a:pt x="1125317" y="251371"/>
                    <a:pt x="1065627" y="210731"/>
                  </a:cubicBezTo>
                  <a:cubicBezTo>
                    <a:pt x="1051657" y="200571"/>
                    <a:pt x="1047847" y="182791"/>
                    <a:pt x="1051657" y="172631"/>
                  </a:cubicBezTo>
                  <a:cubicBezTo>
                    <a:pt x="1054197" y="163741"/>
                    <a:pt x="1063087" y="158661"/>
                    <a:pt x="1079597" y="153581"/>
                  </a:cubicBezTo>
                  <a:cubicBezTo>
                    <a:pt x="1144367" y="133261"/>
                    <a:pt x="1541877" y="138341"/>
                    <a:pt x="1604107" y="153581"/>
                  </a:cubicBezTo>
                  <a:cubicBezTo>
                    <a:pt x="1618077" y="157391"/>
                    <a:pt x="1623157" y="159931"/>
                    <a:pt x="1628237" y="166281"/>
                  </a:cubicBezTo>
                  <a:cubicBezTo>
                    <a:pt x="1633317" y="171361"/>
                    <a:pt x="1635857" y="180251"/>
                    <a:pt x="1633317" y="186601"/>
                  </a:cubicBezTo>
                  <a:cubicBezTo>
                    <a:pt x="1630777" y="196761"/>
                    <a:pt x="1621887" y="206921"/>
                    <a:pt x="1604107" y="213271"/>
                  </a:cubicBezTo>
                  <a:cubicBezTo>
                    <a:pt x="1538067" y="238671"/>
                    <a:pt x="1219297" y="215811"/>
                    <a:pt x="1082137" y="209461"/>
                  </a:cubicBezTo>
                  <a:cubicBezTo>
                    <a:pt x="991967" y="205651"/>
                    <a:pt x="911957" y="203111"/>
                    <a:pt x="859887" y="192951"/>
                  </a:cubicBezTo>
                  <a:cubicBezTo>
                    <a:pt x="831947" y="186601"/>
                    <a:pt x="804007" y="182791"/>
                    <a:pt x="795117" y="171361"/>
                  </a:cubicBezTo>
                  <a:cubicBezTo>
                    <a:pt x="788767" y="163741"/>
                    <a:pt x="788767" y="149771"/>
                    <a:pt x="791307" y="142151"/>
                  </a:cubicBezTo>
                  <a:cubicBezTo>
                    <a:pt x="793847" y="134531"/>
                    <a:pt x="800197" y="128181"/>
                    <a:pt x="812897" y="123101"/>
                  </a:cubicBezTo>
                  <a:cubicBezTo>
                    <a:pt x="861157" y="104051"/>
                    <a:pt x="1120237" y="119291"/>
                    <a:pt x="1204057" y="121831"/>
                  </a:cubicBezTo>
                  <a:cubicBezTo>
                    <a:pt x="1243427" y="123101"/>
                    <a:pt x="1275177" y="116751"/>
                    <a:pt x="1290417" y="128181"/>
                  </a:cubicBezTo>
                  <a:cubicBezTo>
                    <a:pt x="1300577" y="135801"/>
                    <a:pt x="1305657" y="152311"/>
                    <a:pt x="1303117" y="162471"/>
                  </a:cubicBezTo>
                  <a:cubicBezTo>
                    <a:pt x="1300577" y="172631"/>
                    <a:pt x="1290417" y="180251"/>
                    <a:pt x="1276447" y="186601"/>
                  </a:cubicBezTo>
                  <a:cubicBezTo>
                    <a:pt x="1239617" y="203111"/>
                    <a:pt x="1149447" y="206921"/>
                    <a:pt x="1065627" y="212001"/>
                  </a:cubicBezTo>
                  <a:cubicBezTo>
                    <a:pt x="942437" y="218351"/>
                    <a:pt x="696057" y="215811"/>
                    <a:pt x="604617" y="206921"/>
                  </a:cubicBezTo>
                  <a:cubicBezTo>
                    <a:pt x="566517" y="203111"/>
                    <a:pt x="537307" y="201841"/>
                    <a:pt x="523337" y="190411"/>
                  </a:cubicBezTo>
                  <a:cubicBezTo>
                    <a:pt x="515717" y="184061"/>
                    <a:pt x="511907" y="172631"/>
                    <a:pt x="513177" y="165011"/>
                  </a:cubicBezTo>
                  <a:cubicBezTo>
                    <a:pt x="515717" y="156121"/>
                    <a:pt x="520797" y="145961"/>
                    <a:pt x="536037" y="139611"/>
                  </a:cubicBezTo>
                  <a:cubicBezTo>
                    <a:pt x="595727" y="112941"/>
                    <a:pt x="1005937" y="112941"/>
                    <a:pt x="1061817" y="142151"/>
                  </a:cubicBezTo>
                  <a:cubicBezTo>
                    <a:pt x="1075787" y="149771"/>
                    <a:pt x="1080867" y="162471"/>
                    <a:pt x="1080867" y="171361"/>
                  </a:cubicBezTo>
                  <a:cubicBezTo>
                    <a:pt x="1080867" y="180251"/>
                    <a:pt x="1074517" y="191681"/>
                    <a:pt x="1060547" y="199301"/>
                  </a:cubicBezTo>
                  <a:cubicBezTo>
                    <a:pt x="1024987" y="218351"/>
                    <a:pt x="904337" y="210731"/>
                    <a:pt x="812897" y="209461"/>
                  </a:cubicBezTo>
                  <a:cubicBezTo>
                    <a:pt x="697327" y="206921"/>
                    <a:pt x="472537" y="212001"/>
                    <a:pt x="423007" y="182791"/>
                  </a:cubicBezTo>
                  <a:cubicBezTo>
                    <a:pt x="406497" y="173901"/>
                    <a:pt x="398877" y="159931"/>
                    <a:pt x="398877" y="149771"/>
                  </a:cubicBezTo>
                  <a:cubicBezTo>
                    <a:pt x="400147" y="139611"/>
                    <a:pt x="407767" y="129451"/>
                    <a:pt x="423007" y="123101"/>
                  </a:cubicBezTo>
                  <a:cubicBezTo>
                    <a:pt x="478887" y="98971"/>
                    <a:pt x="839567" y="110401"/>
                    <a:pt x="891637" y="139611"/>
                  </a:cubicBezTo>
                  <a:cubicBezTo>
                    <a:pt x="905607" y="148501"/>
                    <a:pt x="910687" y="161201"/>
                    <a:pt x="910687" y="170091"/>
                  </a:cubicBezTo>
                  <a:cubicBezTo>
                    <a:pt x="910687" y="180251"/>
                    <a:pt x="901797" y="192951"/>
                    <a:pt x="889097" y="199301"/>
                  </a:cubicBezTo>
                  <a:cubicBezTo>
                    <a:pt x="859887" y="215811"/>
                    <a:pt x="783687" y="210731"/>
                    <a:pt x="718917" y="214541"/>
                  </a:cubicBezTo>
                  <a:cubicBezTo>
                    <a:pt x="632557" y="218351"/>
                    <a:pt x="458567" y="241211"/>
                    <a:pt x="415387" y="222161"/>
                  </a:cubicBezTo>
                  <a:cubicBezTo>
                    <a:pt x="400147" y="214541"/>
                    <a:pt x="391257" y="204381"/>
                    <a:pt x="389987" y="194221"/>
                  </a:cubicBezTo>
                  <a:cubicBezTo>
                    <a:pt x="388717" y="184061"/>
                    <a:pt x="393797" y="168821"/>
                    <a:pt x="407767" y="161201"/>
                  </a:cubicBezTo>
                  <a:cubicBezTo>
                    <a:pt x="445867" y="138341"/>
                    <a:pt x="670657" y="143421"/>
                    <a:pt x="713837" y="167551"/>
                  </a:cubicBezTo>
                  <a:cubicBezTo>
                    <a:pt x="729077" y="176441"/>
                    <a:pt x="737967" y="191681"/>
                    <a:pt x="736697" y="203111"/>
                  </a:cubicBezTo>
                  <a:cubicBezTo>
                    <a:pt x="735427" y="213271"/>
                    <a:pt x="721457" y="223431"/>
                    <a:pt x="703677" y="229781"/>
                  </a:cubicBezTo>
                  <a:cubicBezTo>
                    <a:pt x="657957" y="245021"/>
                    <a:pt x="489047" y="224701"/>
                    <a:pt x="421737" y="213271"/>
                  </a:cubicBezTo>
                  <a:cubicBezTo>
                    <a:pt x="382367" y="208191"/>
                    <a:pt x="363317" y="203111"/>
                    <a:pt x="332837" y="191681"/>
                  </a:cubicBezTo>
                  <a:cubicBezTo>
                    <a:pt x="296007" y="177711"/>
                    <a:pt x="231237" y="156121"/>
                    <a:pt x="215997" y="134531"/>
                  </a:cubicBezTo>
                  <a:cubicBezTo>
                    <a:pt x="208377" y="124371"/>
                    <a:pt x="208377" y="110401"/>
                    <a:pt x="212187" y="101511"/>
                  </a:cubicBezTo>
                  <a:cubicBezTo>
                    <a:pt x="215997" y="91351"/>
                    <a:pt x="223617" y="83731"/>
                    <a:pt x="237587" y="78651"/>
                  </a:cubicBezTo>
                  <a:cubicBezTo>
                    <a:pt x="271877" y="65951"/>
                    <a:pt x="411577" y="77381"/>
                    <a:pt x="444597" y="87541"/>
                  </a:cubicBezTo>
                  <a:cubicBezTo>
                    <a:pt x="456027" y="91351"/>
                    <a:pt x="462377" y="93891"/>
                    <a:pt x="467457" y="101511"/>
                  </a:cubicBezTo>
                  <a:cubicBezTo>
                    <a:pt x="472537" y="109131"/>
                    <a:pt x="476347" y="125641"/>
                    <a:pt x="472537" y="134531"/>
                  </a:cubicBezTo>
                  <a:cubicBezTo>
                    <a:pt x="469997" y="144691"/>
                    <a:pt x="462377" y="152311"/>
                    <a:pt x="448407" y="158661"/>
                  </a:cubicBezTo>
                  <a:cubicBezTo>
                    <a:pt x="412847" y="176441"/>
                    <a:pt x="219807" y="186601"/>
                    <a:pt x="219807" y="191681"/>
                  </a:cubicBezTo>
                  <a:cubicBezTo>
                    <a:pt x="219807" y="196761"/>
                    <a:pt x="367127" y="180251"/>
                    <a:pt x="396337" y="191681"/>
                  </a:cubicBezTo>
                  <a:cubicBezTo>
                    <a:pt x="407767" y="196761"/>
                    <a:pt x="411577" y="203111"/>
                    <a:pt x="415387" y="210731"/>
                  </a:cubicBezTo>
                  <a:cubicBezTo>
                    <a:pt x="419197" y="218351"/>
                    <a:pt x="420467" y="228511"/>
                    <a:pt x="417927" y="237401"/>
                  </a:cubicBezTo>
                  <a:cubicBezTo>
                    <a:pt x="415387" y="245021"/>
                    <a:pt x="409037" y="253911"/>
                    <a:pt x="401417" y="258991"/>
                  </a:cubicBezTo>
                  <a:cubicBezTo>
                    <a:pt x="395067" y="262801"/>
                    <a:pt x="387447" y="264071"/>
                    <a:pt x="376017" y="264071"/>
                  </a:cubicBezTo>
                  <a:cubicBezTo>
                    <a:pt x="349347" y="264071"/>
                    <a:pt x="292197" y="251371"/>
                    <a:pt x="251557" y="239941"/>
                  </a:cubicBezTo>
                  <a:cubicBezTo>
                    <a:pt x="212187" y="228511"/>
                    <a:pt x="158847" y="217081"/>
                    <a:pt x="138527" y="192951"/>
                  </a:cubicBezTo>
                  <a:cubicBezTo>
                    <a:pt x="123287" y="173901"/>
                    <a:pt x="120747" y="142151"/>
                    <a:pt x="123287" y="120561"/>
                  </a:cubicBezTo>
                  <a:cubicBezTo>
                    <a:pt x="124557" y="101511"/>
                    <a:pt x="133447" y="83731"/>
                    <a:pt x="144877" y="71031"/>
                  </a:cubicBezTo>
                  <a:cubicBezTo>
                    <a:pt x="157577" y="57061"/>
                    <a:pt x="176627" y="48171"/>
                    <a:pt x="196947" y="41821"/>
                  </a:cubicBezTo>
                  <a:cubicBezTo>
                    <a:pt x="223617" y="32931"/>
                    <a:pt x="254097" y="31661"/>
                    <a:pt x="293467" y="29121"/>
                  </a:cubicBezTo>
                  <a:cubicBezTo>
                    <a:pt x="355697" y="24041"/>
                    <a:pt x="510637" y="1181"/>
                    <a:pt x="538577" y="22771"/>
                  </a:cubicBezTo>
                  <a:cubicBezTo>
                    <a:pt x="550007" y="31661"/>
                    <a:pt x="551277" y="49441"/>
                    <a:pt x="547467" y="58331"/>
                  </a:cubicBezTo>
                  <a:cubicBezTo>
                    <a:pt x="543657" y="68491"/>
                    <a:pt x="534767" y="73571"/>
                    <a:pt x="516987" y="78651"/>
                  </a:cubicBezTo>
                  <a:cubicBezTo>
                    <a:pt x="454757" y="98971"/>
                    <a:pt x="99157" y="109131"/>
                    <a:pt x="36927" y="82461"/>
                  </a:cubicBezTo>
                  <a:cubicBezTo>
                    <a:pt x="17877" y="73571"/>
                    <a:pt x="6447" y="60871"/>
                    <a:pt x="6447" y="49441"/>
                  </a:cubicBezTo>
                  <a:cubicBezTo>
                    <a:pt x="6447" y="38011"/>
                    <a:pt x="19147" y="21501"/>
                    <a:pt x="35657" y="15151"/>
                  </a:cubicBezTo>
                  <a:cubicBezTo>
                    <a:pt x="63597" y="4991"/>
                    <a:pt x="138527" y="25311"/>
                    <a:pt x="179167" y="35471"/>
                  </a:cubicBezTo>
                  <a:cubicBezTo>
                    <a:pt x="209647" y="41821"/>
                    <a:pt x="232507" y="50711"/>
                    <a:pt x="256637" y="60871"/>
                  </a:cubicBezTo>
                  <a:cubicBezTo>
                    <a:pt x="276957" y="69761"/>
                    <a:pt x="309977" y="79921"/>
                    <a:pt x="313787" y="93891"/>
                  </a:cubicBezTo>
                  <a:cubicBezTo>
                    <a:pt x="317597" y="104051"/>
                    <a:pt x="292197" y="120561"/>
                    <a:pt x="297277" y="130721"/>
                  </a:cubicBezTo>
                  <a:cubicBezTo>
                    <a:pt x="307437" y="151041"/>
                    <a:pt x="430627" y="151041"/>
                    <a:pt x="450947" y="172631"/>
                  </a:cubicBezTo>
                  <a:cubicBezTo>
                    <a:pt x="461107" y="184061"/>
                    <a:pt x="463647" y="200571"/>
                    <a:pt x="461107" y="210731"/>
                  </a:cubicBezTo>
                  <a:cubicBezTo>
                    <a:pt x="457297" y="219621"/>
                    <a:pt x="449677" y="227241"/>
                    <a:pt x="436977" y="232321"/>
                  </a:cubicBezTo>
                  <a:cubicBezTo>
                    <a:pt x="406497" y="242481"/>
                    <a:pt x="292197" y="246291"/>
                    <a:pt x="261717" y="229781"/>
                  </a:cubicBezTo>
                  <a:cubicBezTo>
                    <a:pt x="247747" y="222161"/>
                    <a:pt x="236317" y="204381"/>
                    <a:pt x="238857" y="194221"/>
                  </a:cubicBezTo>
                  <a:cubicBezTo>
                    <a:pt x="240127" y="184061"/>
                    <a:pt x="251557" y="172631"/>
                    <a:pt x="270607" y="166281"/>
                  </a:cubicBezTo>
                  <a:cubicBezTo>
                    <a:pt x="342997" y="140881"/>
                    <a:pt x="793847" y="167551"/>
                    <a:pt x="853537" y="184061"/>
                  </a:cubicBezTo>
                  <a:cubicBezTo>
                    <a:pt x="864967" y="186601"/>
                    <a:pt x="868777" y="189141"/>
                    <a:pt x="872587" y="194221"/>
                  </a:cubicBezTo>
                  <a:cubicBezTo>
                    <a:pt x="877667" y="200571"/>
                    <a:pt x="881477" y="214541"/>
                    <a:pt x="878937" y="223431"/>
                  </a:cubicBezTo>
                  <a:cubicBezTo>
                    <a:pt x="877667" y="231051"/>
                    <a:pt x="870047" y="238671"/>
                    <a:pt x="859887" y="243751"/>
                  </a:cubicBezTo>
                  <a:cubicBezTo>
                    <a:pt x="838297" y="255181"/>
                    <a:pt x="793847" y="255181"/>
                    <a:pt x="741777" y="257721"/>
                  </a:cubicBezTo>
                  <a:cubicBezTo>
                    <a:pt x="638907" y="264071"/>
                    <a:pt x="336647" y="288201"/>
                    <a:pt x="280767" y="258991"/>
                  </a:cubicBezTo>
                  <a:cubicBezTo>
                    <a:pt x="265527" y="250101"/>
                    <a:pt x="256637" y="234861"/>
                    <a:pt x="257907" y="224701"/>
                  </a:cubicBezTo>
                  <a:cubicBezTo>
                    <a:pt x="259177" y="214541"/>
                    <a:pt x="269337" y="205651"/>
                    <a:pt x="288387" y="198031"/>
                  </a:cubicBezTo>
                  <a:cubicBezTo>
                    <a:pt x="370937" y="168821"/>
                    <a:pt x="962757" y="205651"/>
                    <a:pt x="1032607" y="219621"/>
                  </a:cubicBezTo>
                  <a:cubicBezTo>
                    <a:pt x="1045307" y="222161"/>
                    <a:pt x="1049117" y="222161"/>
                    <a:pt x="1054197" y="227241"/>
                  </a:cubicBezTo>
                  <a:cubicBezTo>
                    <a:pt x="1059277" y="233591"/>
                    <a:pt x="1064357" y="245021"/>
                    <a:pt x="1064357" y="253911"/>
                  </a:cubicBezTo>
                  <a:cubicBezTo>
                    <a:pt x="1063087" y="262801"/>
                    <a:pt x="1055467" y="271691"/>
                    <a:pt x="1047847" y="278041"/>
                  </a:cubicBezTo>
                  <a:cubicBezTo>
                    <a:pt x="1037687" y="284391"/>
                    <a:pt x="1030067" y="285661"/>
                    <a:pt x="1009747" y="288201"/>
                  </a:cubicBezTo>
                  <a:cubicBezTo>
                    <a:pt x="924657" y="300901"/>
                    <a:pt x="403957" y="302171"/>
                    <a:pt x="339187" y="289471"/>
                  </a:cubicBezTo>
                  <a:cubicBezTo>
                    <a:pt x="327757" y="286931"/>
                    <a:pt x="323947" y="286931"/>
                    <a:pt x="320137" y="281851"/>
                  </a:cubicBezTo>
                  <a:cubicBezTo>
                    <a:pt x="315057" y="275501"/>
                    <a:pt x="308707" y="262801"/>
                    <a:pt x="311247" y="255181"/>
                  </a:cubicBezTo>
                  <a:cubicBezTo>
                    <a:pt x="313787" y="245021"/>
                    <a:pt x="323947" y="236131"/>
                    <a:pt x="341727" y="229781"/>
                  </a:cubicBezTo>
                  <a:cubicBezTo>
                    <a:pt x="398877" y="212001"/>
                    <a:pt x="635097" y="255181"/>
                    <a:pt x="749397" y="258991"/>
                  </a:cubicBezTo>
                  <a:cubicBezTo>
                    <a:pt x="831947" y="261531"/>
                    <a:pt x="928467" y="245021"/>
                    <a:pt x="962757" y="257721"/>
                  </a:cubicBezTo>
                  <a:cubicBezTo>
                    <a:pt x="975457" y="262801"/>
                    <a:pt x="981807" y="269151"/>
                    <a:pt x="984347" y="278041"/>
                  </a:cubicBezTo>
                  <a:cubicBezTo>
                    <a:pt x="986887" y="286931"/>
                    <a:pt x="988157" y="303441"/>
                    <a:pt x="975457" y="313601"/>
                  </a:cubicBezTo>
                  <a:cubicBezTo>
                    <a:pt x="920847" y="356781"/>
                    <a:pt x="339187" y="354241"/>
                    <a:pt x="255367" y="322491"/>
                  </a:cubicBezTo>
                  <a:cubicBezTo>
                    <a:pt x="235047" y="314871"/>
                    <a:pt x="223617" y="304711"/>
                    <a:pt x="222347" y="293281"/>
                  </a:cubicBezTo>
                  <a:cubicBezTo>
                    <a:pt x="221077" y="281851"/>
                    <a:pt x="231237" y="265341"/>
                    <a:pt x="247747" y="256451"/>
                  </a:cubicBezTo>
                  <a:cubicBezTo>
                    <a:pt x="289657" y="234861"/>
                    <a:pt x="491587" y="233591"/>
                    <a:pt x="532227" y="256451"/>
                  </a:cubicBezTo>
                  <a:cubicBezTo>
                    <a:pt x="548737" y="265341"/>
                    <a:pt x="556357" y="283121"/>
                    <a:pt x="556357" y="293281"/>
                  </a:cubicBezTo>
                  <a:cubicBezTo>
                    <a:pt x="555087" y="303441"/>
                    <a:pt x="544927" y="314871"/>
                    <a:pt x="529687" y="321221"/>
                  </a:cubicBezTo>
                  <a:cubicBezTo>
                    <a:pt x="492857" y="335191"/>
                    <a:pt x="370937" y="316141"/>
                    <a:pt x="308707" y="312331"/>
                  </a:cubicBezTo>
                  <a:cubicBezTo>
                    <a:pt x="262987" y="308521"/>
                    <a:pt x="231237" y="305981"/>
                    <a:pt x="189327" y="298361"/>
                  </a:cubicBezTo>
                  <a:cubicBezTo>
                    <a:pt x="142337" y="289471"/>
                    <a:pt x="63597" y="279311"/>
                    <a:pt x="42007" y="258991"/>
                  </a:cubicBezTo>
                  <a:cubicBezTo>
                    <a:pt x="30577" y="248831"/>
                    <a:pt x="26767" y="236131"/>
                    <a:pt x="28037" y="224701"/>
                  </a:cubicBezTo>
                  <a:cubicBezTo>
                    <a:pt x="28037" y="213271"/>
                    <a:pt x="35657" y="200571"/>
                    <a:pt x="48357" y="194221"/>
                  </a:cubicBezTo>
                  <a:cubicBezTo>
                    <a:pt x="68677" y="181521"/>
                    <a:pt x="137257" y="175171"/>
                    <a:pt x="161387" y="184061"/>
                  </a:cubicBezTo>
                  <a:cubicBezTo>
                    <a:pt x="176627" y="190411"/>
                    <a:pt x="188057" y="206921"/>
                    <a:pt x="190597" y="217081"/>
                  </a:cubicBezTo>
                  <a:cubicBezTo>
                    <a:pt x="193137" y="225971"/>
                    <a:pt x="188057" y="237401"/>
                    <a:pt x="184247" y="245021"/>
                  </a:cubicBezTo>
                  <a:cubicBezTo>
                    <a:pt x="179167" y="251371"/>
                    <a:pt x="172817" y="257721"/>
                    <a:pt x="161387" y="260261"/>
                  </a:cubicBezTo>
                  <a:cubicBezTo>
                    <a:pt x="134717" y="266611"/>
                    <a:pt x="52167" y="262801"/>
                    <a:pt x="25497" y="248831"/>
                  </a:cubicBezTo>
                  <a:cubicBezTo>
                    <a:pt x="11527" y="239941"/>
                    <a:pt x="97" y="225971"/>
                    <a:pt x="97" y="213271"/>
                  </a:cubicBezTo>
                  <a:cubicBezTo>
                    <a:pt x="-1173" y="201841"/>
                    <a:pt x="10257" y="186601"/>
                    <a:pt x="22957" y="177711"/>
                  </a:cubicBezTo>
                  <a:cubicBezTo>
                    <a:pt x="39467" y="166281"/>
                    <a:pt x="66137" y="162471"/>
                    <a:pt x="96617" y="161201"/>
                  </a:cubicBezTo>
                  <a:cubicBezTo>
                    <a:pt x="144877" y="157391"/>
                    <a:pt x="204567" y="175171"/>
                    <a:pt x="285847" y="177711"/>
                  </a:cubicBezTo>
                  <a:cubicBezTo>
                    <a:pt x="428087" y="184061"/>
                    <a:pt x="809087" y="140881"/>
                    <a:pt x="881477" y="167551"/>
                  </a:cubicBezTo>
                  <a:cubicBezTo>
                    <a:pt x="900527" y="175171"/>
                    <a:pt x="910687" y="184061"/>
                    <a:pt x="911957" y="194221"/>
                  </a:cubicBezTo>
                  <a:cubicBezTo>
                    <a:pt x="913227" y="204381"/>
                    <a:pt x="905607" y="219621"/>
                    <a:pt x="889097" y="228511"/>
                  </a:cubicBezTo>
                  <a:cubicBezTo>
                    <a:pt x="833217" y="257721"/>
                    <a:pt x="485237" y="255181"/>
                    <a:pt x="425547" y="229781"/>
                  </a:cubicBezTo>
                  <a:cubicBezTo>
                    <a:pt x="407767" y="223431"/>
                    <a:pt x="400147" y="210731"/>
                    <a:pt x="397607" y="201841"/>
                  </a:cubicBezTo>
                  <a:cubicBezTo>
                    <a:pt x="396337" y="194221"/>
                    <a:pt x="400147" y="186601"/>
                    <a:pt x="403957" y="180251"/>
                  </a:cubicBezTo>
                  <a:cubicBezTo>
                    <a:pt x="410307" y="175171"/>
                    <a:pt x="415387" y="172631"/>
                    <a:pt x="430627" y="170091"/>
                  </a:cubicBezTo>
                  <a:cubicBezTo>
                    <a:pt x="495397" y="158661"/>
                    <a:pt x="802737" y="206921"/>
                    <a:pt x="983077" y="214541"/>
                  </a:cubicBezTo>
                  <a:cubicBezTo>
                    <a:pt x="1155797" y="222161"/>
                    <a:pt x="1371697" y="210731"/>
                    <a:pt x="1491077" y="217081"/>
                  </a:cubicBezTo>
                  <a:cubicBezTo>
                    <a:pt x="1557117" y="220891"/>
                    <a:pt x="1619347" y="215811"/>
                    <a:pt x="1643477" y="232321"/>
                  </a:cubicBezTo>
                  <a:cubicBezTo>
                    <a:pt x="1654907" y="239941"/>
                    <a:pt x="1659987" y="253911"/>
                    <a:pt x="1659987" y="262801"/>
                  </a:cubicBezTo>
                  <a:cubicBezTo>
                    <a:pt x="1658717" y="271691"/>
                    <a:pt x="1652367" y="281851"/>
                    <a:pt x="1637127" y="288201"/>
                  </a:cubicBezTo>
                  <a:cubicBezTo>
                    <a:pt x="1572357" y="316141"/>
                    <a:pt x="1085947" y="308521"/>
                    <a:pt x="1024987" y="275501"/>
                  </a:cubicBezTo>
                  <a:cubicBezTo>
                    <a:pt x="1011017" y="266611"/>
                    <a:pt x="1005937" y="255181"/>
                    <a:pt x="1005937" y="246291"/>
                  </a:cubicBezTo>
                  <a:cubicBezTo>
                    <a:pt x="1007207" y="236131"/>
                    <a:pt x="1019907" y="220891"/>
                    <a:pt x="1033877" y="215811"/>
                  </a:cubicBezTo>
                  <a:cubicBezTo>
                    <a:pt x="1056737" y="208191"/>
                    <a:pt x="1091027" y="227241"/>
                    <a:pt x="1139287" y="229781"/>
                  </a:cubicBezTo>
                  <a:cubicBezTo>
                    <a:pt x="1245967" y="237401"/>
                    <a:pt x="1585057" y="204381"/>
                    <a:pt x="1649827" y="228511"/>
                  </a:cubicBezTo>
                  <a:cubicBezTo>
                    <a:pt x="1667607" y="236131"/>
                    <a:pt x="1677767" y="246291"/>
                    <a:pt x="1680307" y="255181"/>
                  </a:cubicBezTo>
                  <a:cubicBezTo>
                    <a:pt x="1681577" y="264071"/>
                    <a:pt x="1675227" y="275501"/>
                    <a:pt x="1670147" y="281851"/>
                  </a:cubicBezTo>
                  <a:cubicBezTo>
                    <a:pt x="1665067" y="285661"/>
                    <a:pt x="1661257" y="286931"/>
                    <a:pt x="1649827" y="289471"/>
                  </a:cubicBezTo>
                  <a:cubicBezTo>
                    <a:pt x="1581247" y="300901"/>
                    <a:pt x="999587" y="312331"/>
                    <a:pt x="927197" y="280581"/>
                  </a:cubicBezTo>
                  <a:cubicBezTo>
                    <a:pt x="911957" y="274231"/>
                    <a:pt x="905607" y="265341"/>
                    <a:pt x="904337" y="256451"/>
                  </a:cubicBezTo>
                  <a:cubicBezTo>
                    <a:pt x="903067" y="246291"/>
                    <a:pt x="909417" y="231051"/>
                    <a:pt x="923387" y="222161"/>
                  </a:cubicBezTo>
                  <a:cubicBezTo>
                    <a:pt x="957677" y="199301"/>
                    <a:pt x="1068167" y="204381"/>
                    <a:pt x="1167227" y="199301"/>
                  </a:cubicBezTo>
                  <a:cubicBezTo>
                    <a:pt x="1323437" y="191681"/>
                    <a:pt x="1693007" y="170091"/>
                    <a:pt x="1765397" y="198031"/>
                  </a:cubicBezTo>
                  <a:cubicBezTo>
                    <a:pt x="1784447" y="204381"/>
                    <a:pt x="1795877" y="214541"/>
                    <a:pt x="1797147" y="224701"/>
                  </a:cubicBezTo>
                  <a:cubicBezTo>
                    <a:pt x="1798417" y="234861"/>
                    <a:pt x="1789527" y="250101"/>
                    <a:pt x="1773017" y="258991"/>
                  </a:cubicBezTo>
                  <a:cubicBezTo>
                    <a:pt x="1717137" y="288201"/>
                    <a:pt x="1351377" y="290741"/>
                    <a:pt x="1301847" y="256451"/>
                  </a:cubicBezTo>
                  <a:cubicBezTo>
                    <a:pt x="1287877" y="246291"/>
                    <a:pt x="1284067" y="227241"/>
                    <a:pt x="1287877" y="217081"/>
                  </a:cubicBezTo>
                  <a:cubicBezTo>
                    <a:pt x="1290417" y="208191"/>
                    <a:pt x="1300577" y="201841"/>
                    <a:pt x="1317087" y="196761"/>
                  </a:cubicBezTo>
                  <a:cubicBezTo>
                    <a:pt x="1378047" y="178981"/>
                    <a:pt x="1638397" y="196761"/>
                    <a:pt x="1766667" y="203111"/>
                  </a:cubicBezTo>
                  <a:cubicBezTo>
                    <a:pt x="1861917" y="206921"/>
                    <a:pt x="1957167" y="208191"/>
                    <a:pt x="2014317" y="223431"/>
                  </a:cubicBezTo>
                  <a:cubicBezTo>
                    <a:pt x="2046067" y="231051"/>
                    <a:pt x="2066387" y="252641"/>
                    <a:pt x="2086707" y="256451"/>
                  </a:cubicBezTo>
                  <a:cubicBezTo>
                    <a:pt x="2098137" y="257721"/>
                    <a:pt x="2108297" y="250101"/>
                    <a:pt x="2117187" y="253911"/>
                  </a:cubicBezTo>
                  <a:cubicBezTo>
                    <a:pt x="2124807" y="257721"/>
                    <a:pt x="2134967" y="269151"/>
                    <a:pt x="2136237" y="278041"/>
                  </a:cubicBezTo>
                  <a:cubicBezTo>
                    <a:pt x="2137507" y="286931"/>
                    <a:pt x="2133697" y="298361"/>
                    <a:pt x="2127347" y="307251"/>
                  </a:cubicBezTo>
                  <a:cubicBezTo>
                    <a:pt x="2118457" y="319951"/>
                    <a:pt x="2098137" y="333921"/>
                    <a:pt x="2081627" y="341541"/>
                  </a:cubicBezTo>
                  <a:cubicBezTo>
                    <a:pt x="2065117" y="347891"/>
                    <a:pt x="2051147" y="347891"/>
                    <a:pt x="2027017" y="349161"/>
                  </a:cubicBezTo>
                  <a:cubicBezTo>
                    <a:pt x="1985107" y="351701"/>
                    <a:pt x="1874617" y="350431"/>
                    <a:pt x="1844137" y="337731"/>
                  </a:cubicBezTo>
                  <a:cubicBezTo>
                    <a:pt x="1832707" y="332651"/>
                    <a:pt x="1826357" y="326301"/>
                    <a:pt x="1823817" y="317411"/>
                  </a:cubicBezTo>
                  <a:cubicBezTo>
                    <a:pt x="1821277" y="309791"/>
                    <a:pt x="1820007" y="298361"/>
                    <a:pt x="1827627" y="289471"/>
                  </a:cubicBezTo>
                  <a:cubicBezTo>
                    <a:pt x="1850487" y="265341"/>
                    <a:pt x="1993997" y="234861"/>
                    <a:pt x="2046067" y="228511"/>
                  </a:cubicBezTo>
                  <a:cubicBezTo>
                    <a:pt x="2074007" y="224701"/>
                    <a:pt x="2096867" y="220891"/>
                    <a:pt x="2112107" y="229781"/>
                  </a:cubicBezTo>
                  <a:cubicBezTo>
                    <a:pt x="2123537" y="236131"/>
                    <a:pt x="2134967" y="252641"/>
                    <a:pt x="2134967" y="262801"/>
                  </a:cubicBezTo>
                  <a:cubicBezTo>
                    <a:pt x="2133697" y="271691"/>
                    <a:pt x="2126077" y="281851"/>
                    <a:pt x="2112107" y="288201"/>
                  </a:cubicBezTo>
                  <a:cubicBezTo>
                    <a:pt x="2070197" y="305981"/>
                    <a:pt x="1916527" y="290741"/>
                    <a:pt x="1825087" y="284391"/>
                  </a:cubicBezTo>
                  <a:cubicBezTo>
                    <a:pt x="1737457" y="278041"/>
                    <a:pt x="1607917" y="270421"/>
                    <a:pt x="1571087" y="252641"/>
                  </a:cubicBezTo>
                  <a:cubicBezTo>
                    <a:pt x="1559657" y="247561"/>
                    <a:pt x="1554577" y="241211"/>
                    <a:pt x="1552037" y="233591"/>
                  </a:cubicBezTo>
                  <a:cubicBezTo>
                    <a:pt x="1549497" y="227241"/>
                    <a:pt x="1549497" y="218351"/>
                    <a:pt x="1553307" y="212001"/>
                  </a:cubicBezTo>
                  <a:cubicBezTo>
                    <a:pt x="1555847" y="205651"/>
                    <a:pt x="1562197" y="200571"/>
                    <a:pt x="1574897" y="194221"/>
                  </a:cubicBezTo>
                  <a:cubicBezTo>
                    <a:pt x="1607917" y="180251"/>
                    <a:pt x="1708247" y="171361"/>
                    <a:pt x="1789527" y="161201"/>
                  </a:cubicBezTo>
                  <a:cubicBezTo>
                    <a:pt x="1894937" y="147231"/>
                    <a:pt x="2114647" y="105321"/>
                    <a:pt x="2154017" y="125641"/>
                  </a:cubicBezTo>
                  <a:cubicBezTo>
                    <a:pt x="2165447" y="131991"/>
                    <a:pt x="2167987" y="140881"/>
                    <a:pt x="2169257" y="149771"/>
                  </a:cubicBezTo>
                  <a:cubicBezTo>
                    <a:pt x="2169257" y="157391"/>
                    <a:pt x="2165447" y="168821"/>
                    <a:pt x="2157827" y="175171"/>
                  </a:cubicBezTo>
                  <a:cubicBezTo>
                    <a:pt x="2142587" y="184061"/>
                    <a:pt x="2113377" y="178981"/>
                    <a:pt x="2074007" y="178981"/>
                  </a:cubicBezTo>
                  <a:cubicBezTo>
                    <a:pt x="1988917" y="177711"/>
                    <a:pt x="1708247" y="173901"/>
                    <a:pt x="1657447" y="152311"/>
                  </a:cubicBezTo>
                  <a:cubicBezTo>
                    <a:pt x="1644747" y="147231"/>
                    <a:pt x="1638397" y="142151"/>
                    <a:pt x="1635857" y="133261"/>
                  </a:cubicBezTo>
                  <a:cubicBezTo>
                    <a:pt x="1633317" y="124371"/>
                    <a:pt x="1633317" y="109131"/>
                    <a:pt x="1644747" y="100241"/>
                  </a:cubicBezTo>
                  <a:cubicBezTo>
                    <a:pt x="1694277" y="60871"/>
                    <a:pt x="2220057" y="67221"/>
                    <a:pt x="2281017" y="102781"/>
                  </a:cubicBezTo>
                  <a:cubicBezTo>
                    <a:pt x="2294987" y="111671"/>
                    <a:pt x="2298797" y="125641"/>
                    <a:pt x="2298797" y="134531"/>
                  </a:cubicBezTo>
                  <a:cubicBezTo>
                    <a:pt x="2297527" y="144691"/>
                    <a:pt x="2292447" y="152311"/>
                    <a:pt x="2282287" y="159931"/>
                  </a:cubicBezTo>
                  <a:cubicBezTo>
                    <a:pt x="2254347" y="181521"/>
                    <a:pt x="2147667" y="213271"/>
                    <a:pt x="2091787" y="227241"/>
                  </a:cubicBezTo>
                  <a:cubicBezTo>
                    <a:pt x="2048607" y="238671"/>
                    <a:pt x="2019397" y="241211"/>
                    <a:pt x="1977487" y="247561"/>
                  </a:cubicBezTo>
                  <a:cubicBezTo>
                    <a:pt x="1925417" y="256451"/>
                    <a:pt x="1868267" y="270421"/>
                    <a:pt x="1807307" y="275501"/>
                  </a:cubicBezTo>
                  <a:cubicBezTo>
                    <a:pt x="1734917" y="280581"/>
                    <a:pt x="1614267" y="288201"/>
                    <a:pt x="1573627" y="275501"/>
                  </a:cubicBezTo>
                  <a:cubicBezTo>
                    <a:pt x="1557117" y="271691"/>
                    <a:pt x="1546957" y="264071"/>
                    <a:pt x="1543147" y="255181"/>
                  </a:cubicBezTo>
                  <a:cubicBezTo>
                    <a:pt x="1540607" y="246291"/>
                    <a:pt x="1540607" y="229781"/>
                    <a:pt x="1552037" y="219621"/>
                  </a:cubicBezTo>
                  <a:cubicBezTo>
                    <a:pt x="1600297" y="181521"/>
                    <a:pt x="2047337" y="176441"/>
                    <a:pt x="2119727" y="203111"/>
                  </a:cubicBezTo>
                  <a:cubicBezTo>
                    <a:pt x="2140047" y="210731"/>
                    <a:pt x="2150207" y="223431"/>
                    <a:pt x="2152747" y="233591"/>
                  </a:cubicBezTo>
                  <a:cubicBezTo>
                    <a:pt x="2155287" y="241211"/>
                    <a:pt x="2152747" y="251371"/>
                    <a:pt x="2147667" y="257721"/>
                  </a:cubicBezTo>
                  <a:cubicBezTo>
                    <a:pt x="2141317" y="264071"/>
                    <a:pt x="2132427" y="269151"/>
                    <a:pt x="2118457" y="271691"/>
                  </a:cubicBezTo>
                  <a:cubicBezTo>
                    <a:pt x="2082897" y="278041"/>
                    <a:pt x="2001617" y="251371"/>
                    <a:pt x="1922877" y="243751"/>
                  </a:cubicBezTo>
                  <a:cubicBezTo>
                    <a:pt x="1808577" y="234861"/>
                    <a:pt x="1552037" y="261531"/>
                    <a:pt x="1497427" y="232321"/>
                  </a:cubicBezTo>
                  <a:cubicBezTo>
                    <a:pt x="1478377" y="222161"/>
                    <a:pt x="1470757" y="205651"/>
                    <a:pt x="1470757" y="194221"/>
                  </a:cubicBezTo>
                  <a:cubicBezTo>
                    <a:pt x="1472027" y="184061"/>
                    <a:pt x="1480917" y="172631"/>
                    <a:pt x="1497427" y="165011"/>
                  </a:cubicBezTo>
                  <a:cubicBezTo>
                    <a:pt x="1552037" y="139611"/>
                    <a:pt x="1859377" y="138341"/>
                    <a:pt x="1921607" y="161201"/>
                  </a:cubicBezTo>
                  <a:cubicBezTo>
                    <a:pt x="1943197" y="170091"/>
                    <a:pt x="1955897" y="181521"/>
                    <a:pt x="1958437" y="194221"/>
                  </a:cubicBezTo>
                  <a:cubicBezTo>
                    <a:pt x="1960977" y="205651"/>
                    <a:pt x="1953357" y="222161"/>
                    <a:pt x="1939387" y="231051"/>
                  </a:cubicBezTo>
                  <a:cubicBezTo>
                    <a:pt x="1897477" y="256451"/>
                    <a:pt x="1663797" y="258991"/>
                    <a:pt x="1616807" y="233591"/>
                  </a:cubicBezTo>
                  <a:cubicBezTo>
                    <a:pt x="1599027" y="224701"/>
                    <a:pt x="1587597" y="205651"/>
                    <a:pt x="1588867" y="194221"/>
                  </a:cubicBezTo>
                  <a:cubicBezTo>
                    <a:pt x="1590137" y="181521"/>
                    <a:pt x="1625697" y="162471"/>
                    <a:pt x="1625697" y="162471"/>
                  </a:cubicBezTo>
                </a:path>
              </a:pathLst>
            </a:custGeom>
            <a:solidFill>
              <a:srgbClr val="FFFFFF"/>
            </a:solidFill>
            <a:ln cap="sq">
              <a:noFill/>
              <a:prstDash val="solid"/>
              <a:miter/>
            </a:ln>
          </p:spPr>
          <p:txBody>
            <a:bodyPr/>
            <a:lstStyle/>
            <a:p>
              <a:endParaRPr lang="en-GB"/>
            </a:p>
          </p:txBody>
        </p:sp>
      </p:grpSp>
      <p:sp>
        <p:nvSpPr>
          <p:cNvPr id="6" name="Freeform 6"/>
          <p:cNvSpPr/>
          <p:nvPr/>
        </p:nvSpPr>
        <p:spPr>
          <a:xfrm>
            <a:off x="227548" y="1702117"/>
            <a:ext cx="4523142" cy="2689532"/>
          </a:xfrm>
          <a:custGeom>
            <a:avLst/>
            <a:gdLst/>
            <a:ahLst/>
            <a:cxnLst/>
            <a:rect l="l" t="t" r="r" b="b"/>
            <a:pathLst>
              <a:path w="4523142" h="2689532">
                <a:moveTo>
                  <a:pt x="0" y="0"/>
                </a:moveTo>
                <a:lnTo>
                  <a:pt x="4523142" y="0"/>
                </a:lnTo>
                <a:lnTo>
                  <a:pt x="4523142" y="2689532"/>
                </a:lnTo>
                <a:lnTo>
                  <a:pt x="0" y="2689532"/>
                </a:lnTo>
                <a:lnTo>
                  <a:pt x="0" y="0"/>
                </a:lnTo>
                <a:close/>
              </a:path>
            </a:pathLst>
          </a:custGeom>
          <a:blipFill>
            <a:blip r:embed="rId3"/>
            <a:stretch>
              <a:fillRect t="-232" r="-4437" b="-232"/>
            </a:stretch>
          </a:blipFill>
        </p:spPr>
        <p:txBody>
          <a:bodyPr/>
          <a:lstStyle/>
          <a:p>
            <a:endParaRPr lang="en-GB" dirty="0"/>
          </a:p>
        </p:txBody>
      </p:sp>
      <p:sp>
        <p:nvSpPr>
          <p:cNvPr id="7" name="Freeform 7"/>
          <p:cNvSpPr/>
          <p:nvPr/>
        </p:nvSpPr>
        <p:spPr>
          <a:xfrm>
            <a:off x="5292443" y="1702117"/>
            <a:ext cx="4393078" cy="2756859"/>
          </a:xfrm>
          <a:custGeom>
            <a:avLst/>
            <a:gdLst/>
            <a:ahLst/>
            <a:cxnLst/>
            <a:rect l="l" t="t" r="r" b="b"/>
            <a:pathLst>
              <a:path w="4393078" h="2756859">
                <a:moveTo>
                  <a:pt x="0" y="0"/>
                </a:moveTo>
                <a:lnTo>
                  <a:pt x="4393077" y="0"/>
                </a:lnTo>
                <a:lnTo>
                  <a:pt x="4393077" y="2756860"/>
                </a:lnTo>
                <a:lnTo>
                  <a:pt x="0" y="2756860"/>
                </a:lnTo>
                <a:lnTo>
                  <a:pt x="0" y="0"/>
                </a:lnTo>
                <a:close/>
              </a:path>
            </a:pathLst>
          </a:custGeom>
          <a:blipFill>
            <a:blip r:embed="rId4"/>
            <a:stretch>
              <a:fillRect r="-7610"/>
            </a:stretch>
          </a:blipFill>
        </p:spPr>
        <p:txBody>
          <a:bodyPr/>
          <a:lstStyle/>
          <a:p>
            <a:endParaRPr lang="en-GB"/>
          </a:p>
        </p:txBody>
      </p:sp>
      <p:sp>
        <p:nvSpPr>
          <p:cNvPr id="8" name="TextBox 8"/>
          <p:cNvSpPr txBox="1"/>
          <p:nvPr/>
        </p:nvSpPr>
        <p:spPr>
          <a:xfrm>
            <a:off x="430465" y="329660"/>
            <a:ext cx="9723956" cy="857250"/>
          </a:xfrm>
          <a:prstGeom prst="rect">
            <a:avLst/>
          </a:prstGeom>
        </p:spPr>
        <p:txBody>
          <a:bodyPr lIns="0" tIns="0" rIns="0" bIns="0" rtlCol="0" anchor="t">
            <a:spAutoFit/>
          </a:bodyPr>
          <a:lstStyle/>
          <a:p>
            <a:pPr algn="l">
              <a:lnSpc>
                <a:spcPts val="3359"/>
              </a:lnSpc>
            </a:pPr>
            <a:r>
              <a:rPr lang="en-US" sz="2799">
                <a:solidFill>
                  <a:srgbClr val="FFFFFF"/>
                </a:solidFill>
                <a:latin typeface="Arimo"/>
                <a:ea typeface="Arimo"/>
                <a:cs typeface="Arimo"/>
                <a:sym typeface="Arimo"/>
              </a:rPr>
              <a:t>Final Model Selection: ResNet-50 vs. DenseNet-121</a:t>
            </a:r>
          </a:p>
          <a:p>
            <a:pPr algn="l">
              <a:lnSpc>
                <a:spcPts val="3359"/>
              </a:lnSpc>
            </a:pPr>
            <a:endParaRPr lang="en-US" sz="2799">
              <a:solidFill>
                <a:srgbClr val="FFFFFF"/>
              </a:solidFill>
              <a:latin typeface="Arimo"/>
              <a:ea typeface="Arimo"/>
              <a:cs typeface="Arimo"/>
              <a:sym typeface="Arimo"/>
            </a:endParaRPr>
          </a:p>
        </p:txBody>
      </p:sp>
      <p:sp>
        <p:nvSpPr>
          <p:cNvPr id="9" name="TextBox 9"/>
          <p:cNvSpPr txBox="1"/>
          <p:nvPr/>
        </p:nvSpPr>
        <p:spPr>
          <a:xfrm>
            <a:off x="572597" y="6364896"/>
            <a:ext cx="2888788" cy="228584"/>
          </a:xfrm>
          <a:prstGeom prst="rect">
            <a:avLst/>
          </a:prstGeom>
        </p:spPr>
        <p:txBody>
          <a:bodyPr lIns="0" tIns="0" rIns="0" bIns="0" rtlCol="0" anchor="t">
            <a:spAutoFit/>
          </a:bodyPr>
          <a:lstStyle/>
          <a:p>
            <a:pPr algn="l">
              <a:lnSpc>
                <a:spcPts val="1560"/>
              </a:lnSpc>
            </a:pPr>
            <a:r>
              <a:rPr lang="en-US" sz="1300">
                <a:solidFill>
                  <a:srgbClr val="242424"/>
                </a:solidFill>
                <a:latin typeface="Arial MT Pro"/>
                <a:ea typeface="Arial MT Pro"/>
                <a:cs typeface="Arial MT Pro"/>
                <a:sym typeface="Arial MT Pro"/>
              </a:rPr>
              <a:t>Samsung Innovation Campus</a:t>
            </a:r>
          </a:p>
        </p:txBody>
      </p:sp>
    </p:spTree>
  </p:cSld>
  <p:clrMapOvr>
    <a:masterClrMapping/>
  </p:clrMapOvr>
  <p:transition>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902825" cy="1116519"/>
            <a:chOff x="0" y="0"/>
            <a:chExt cx="13203767" cy="1488693"/>
          </a:xfrm>
        </p:grpSpPr>
        <p:sp>
          <p:nvSpPr>
            <p:cNvPr id="3" name="Freeform 3"/>
            <p:cNvSpPr/>
            <p:nvPr/>
          </p:nvSpPr>
          <p:spPr>
            <a:xfrm>
              <a:off x="0" y="0"/>
              <a:ext cx="13203810" cy="1488701"/>
            </a:xfrm>
            <a:custGeom>
              <a:avLst/>
              <a:gdLst/>
              <a:ahLst/>
              <a:cxnLst/>
              <a:rect l="l" t="t" r="r" b="b"/>
              <a:pathLst>
                <a:path w="13203810" h="1488701">
                  <a:moveTo>
                    <a:pt x="0" y="0"/>
                  </a:moveTo>
                  <a:lnTo>
                    <a:pt x="13203810" y="0"/>
                  </a:lnTo>
                  <a:lnTo>
                    <a:pt x="13203810" y="1488701"/>
                  </a:lnTo>
                  <a:lnTo>
                    <a:pt x="0" y="1488701"/>
                  </a:lnTo>
                  <a:close/>
                </a:path>
              </a:pathLst>
            </a:custGeom>
            <a:solidFill>
              <a:srgbClr val="193EB0"/>
            </a:solidFill>
          </p:spPr>
          <p:txBody>
            <a:bodyPr/>
            <a:lstStyle/>
            <a:p>
              <a:endParaRPr lang="en-GB"/>
            </a:p>
          </p:txBody>
        </p:sp>
      </p:grpSp>
      <p:grpSp>
        <p:nvGrpSpPr>
          <p:cNvPr id="4" name="Group 4"/>
          <p:cNvGrpSpPr/>
          <p:nvPr/>
        </p:nvGrpSpPr>
        <p:grpSpPr>
          <a:xfrm>
            <a:off x="6093142" y="1702117"/>
            <a:ext cx="1800225" cy="352425"/>
            <a:chOff x="0" y="0"/>
            <a:chExt cx="2400300" cy="469900"/>
          </a:xfrm>
        </p:grpSpPr>
        <p:sp>
          <p:nvSpPr>
            <p:cNvPr id="5" name="Freeform 5"/>
            <p:cNvSpPr/>
            <p:nvPr/>
          </p:nvSpPr>
          <p:spPr>
            <a:xfrm>
              <a:off x="50703" y="49619"/>
              <a:ext cx="2298960" cy="370892"/>
            </a:xfrm>
            <a:custGeom>
              <a:avLst/>
              <a:gdLst/>
              <a:ahLst/>
              <a:cxnLst/>
              <a:rect l="l" t="t" r="r" b="b"/>
              <a:pathLst>
                <a:path w="2298960" h="370892">
                  <a:moveTo>
                    <a:pt x="1625697" y="162471"/>
                  </a:moveTo>
                  <a:cubicBezTo>
                    <a:pt x="1947007" y="170091"/>
                    <a:pt x="1957167" y="182791"/>
                    <a:pt x="1958437" y="194221"/>
                  </a:cubicBezTo>
                  <a:cubicBezTo>
                    <a:pt x="1959707" y="205651"/>
                    <a:pt x="1954627" y="222161"/>
                    <a:pt x="1939387" y="231051"/>
                  </a:cubicBezTo>
                  <a:cubicBezTo>
                    <a:pt x="1888587" y="261531"/>
                    <a:pt x="1553307" y="261531"/>
                    <a:pt x="1497427" y="232321"/>
                  </a:cubicBezTo>
                  <a:cubicBezTo>
                    <a:pt x="1478377" y="222161"/>
                    <a:pt x="1469487" y="205651"/>
                    <a:pt x="1470757" y="194221"/>
                  </a:cubicBezTo>
                  <a:cubicBezTo>
                    <a:pt x="1472027" y="182791"/>
                    <a:pt x="1484727" y="171361"/>
                    <a:pt x="1505047" y="163741"/>
                  </a:cubicBezTo>
                  <a:cubicBezTo>
                    <a:pt x="1566007" y="142151"/>
                    <a:pt x="1807307" y="173901"/>
                    <a:pt x="1922877" y="182791"/>
                  </a:cubicBezTo>
                  <a:cubicBezTo>
                    <a:pt x="2006697" y="189141"/>
                    <a:pt x="2104487" y="185331"/>
                    <a:pt x="2134967" y="206921"/>
                  </a:cubicBezTo>
                  <a:cubicBezTo>
                    <a:pt x="2148937" y="215811"/>
                    <a:pt x="2155287" y="231051"/>
                    <a:pt x="2152747" y="242481"/>
                  </a:cubicBezTo>
                  <a:cubicBezTo>
                    <a:pt x="2151477" y="253911"/>
                    <a:pt x="2138777" y="264071"/>
                    <a:pt x="2118457" y="271691"/>
                  </a:cubicBezTo>
                  <a:cubicBezTo>
                    <a:pt x="2046067" y="298361"/>
                    <a:pt x="1642207" y="297091"/>
                    <a:pt x="1573627" y="275501"/>
                  </a:cubicBezTo>
                  <a:cubicBezTo>
                    <a:pt x="1555847" y="270421"/>
                    <a:pt x="1546957" y="264071"/>
                    <a:pt x="1543147" y="255181"/>
                  </a:cubicBezTo>
                  <a:cubicBezTo>
                    <a:pt x="1540607" y="246291"/>
                    <a:pt x="1541877" y="228511"/>
                    <a:pt x="1552037" y="219621"/>
                  </a:cubicBezTo>
                  <a:cubicBezTo>
                    <a:pt x="1581247" y="196761"/>
                    <a:pt x="1720947" y="220891"/>
                    <a:pt x="1807307" y="213271"/>
                  </a:cubicBezTo>
                  <a:cubicBezTo>
                    <a:pt x="1896207" y="204381"/>
                    <a:pt x="2000347" y="190411"/>
                    <a:pt x="2081627" y="168821"/>
                  </a:cubicBezTo>
                  <a:cubicBezTo>
                    <a:pt x="2147667" y="151041"/>
                    <a:pt x="2223867" y="102781"/>
                    <a:pt x="2258157" y="100241"/>
                  </a:cubicBezTo>
                  <a:cubicBezTo>
                    <a:pt x="2272127" y="100241"/>
                    <a:pt x="2281017" y="101511"/>
                    <a:pt x="2287367" y="107861"/>
                  </a:cubicBezTo>
                  <a:cubicBezTo>
                    <a:pt x="2293717" y="112941"/>
                    <a:pt x="2300067" y="126911"/>
                    <a:pt x="2298797" y="134531"/>
                  </a:cubicBezTo>
                  <a:cubicBezTo>
                    <a:pt x="2296257" y="144691"/>
                    <a:pt x="2291177" y="156121"/>
                    <a:pt x="2274667" y="162471"/>
                  </a:cubicBezTo>
                  <a:cubicBezTo>
                    <a:pt x="2208627" y="192951"/>
                    <a:pt x="1736187" y="176441"/>
                    <a:pt x="1665067" y="153581"/>
                  </a:cubicBezTo>
                  <a:cubicBezTo>
                    <a:pt x="1647287" y="148501"/>
                    <a:pt x="1638397" y="143421"/>
                    <a:pt x="1635857" y="133261"/>
                  </a:cubicBezTo>
                  <a:cubicBezTo>
                    <a:pt x="1633317" y="124371"/>
                    <a:pt x="1638397" y="104051"/>
                    <a:pt x="1651097" y="95161"/>
                  </a:cubicBezTo>
                  <a:cubicBezTo>
                    <a:pt x="1673957" y="79921"/>
                    <a:pt x="1737457" y="90081"/>
                    <a:pt x="1797147" y="92621"/>
                  </a:cubicBezTo>
                  <a:cubicBezTo>
                    <a:pt x="1891127" y="96431"/>
                    <a:pt x="2127347" y="98971"/>
                    <a:pt x="2160367" y="130721"/>
                  </a:cubicBezTo>
                  <a:cubicBezTo>
                    <a:pt x="2170527" y="139611"/>
                    <a:pt x="2169257" y="154851"/>
                    <a:pt x="2166717" y="163741"/>
                  </a:cubicBezTo>
                  <a:cubicBezTo>
                    <a:pt x="2162907" y="171361"/>
                    <a:pt x="2157827" y="175171"/>
                    <a:pt x="2143857" y="180251"/>
                  </a:cubicBezTo>
                  <a:cubicBezTo>
                    <a:pt x="2084167" y="205651"/>
                    <a:pt x="1658717" y="269151"/>
                    <a:pt x="1586327" y="253911"/>
                  </a:cubicBezTo>
                  <a:cubicBezTo>
                    <a:pt x="1566007" y="250101"/>
                    <a:pt x="1555847" y="242481"/>
                    <a:pt x="1552037" y="233591"/>
                  </a:cubicBezTo>
                  <a:cubicBezTo>
                    <a:pt x="1548227" y="224701"/>
                    <a:pt x="1552037" y="206921"/>
                    <a:pt x="1560927" y="200571"/>
                  </a:cubicBezTo>
                  <a:cubicBezTo>
                    <a:pt x="1582517" y="186601"/>
                    <a:pt x="1649827" y="214541"/>
                    <a:pt x="1712057" y="219621"/>
                  </a:cubicBezTo>
                  <a:cubicBezTo>
                    <a:pt x="1814927" y="227241"/>
                    <a:pt x="2075277" y="208191"/>
                    <a:pt x="2118457" y="232321"/>
                  </a:cubicBezTo>
                  <a:cubicBezTo>
                    <a:pt x="2129887" y="238671"/>
                    <a:pt x="2133697" y="247561"/>
                    <a:pt x="2134967" y="255181"/>
                  </a:cubicBezTo>
                  <a:cubicBezTo>
                    <a:pt x="2134967" y="265341"/>
                    <a:pt x="2128617" y="279311"/>
                    <a:pt x="2118457" y="285661"/>
                  </a:cubicBezTo>
                  <a:cubicBezTo>
                    <a:pt x="2104487" y="294551"/>
                    <a:pt x="2076547" y="285661"/>
                    <a:pt x="2047337" y="289471"/>
                  </a:cubicBezTo>
                  <a:cubicBezTo>
                    <a:pt x="1997807" y="297091"/>
                    <a:pt x="1887317" y="347891"/>
                    <a:pt x="1851757" y="339001"/>
                  </a:cubicBezTo>
                  <a:cubicBezTo>
                    <a:pt x="1835247" y="335191"/>
                    <a:pt x="1822547" y="321221"/>
                    <a:pt x="1822547" y="311061"/>
                  </a:cubicBezTo>
                  <a:cubicBezTo>
                    <a:pt x="1821277" y="300901"/>
                    <a:pt x="1831437" y="284391"/>
                    <a:pt x="1846677" y="278041"/>
                  </a:cubicBezTo>
                  <a:cubicBezTo>
                    <a:pt x="1877157" y="262801"/>
                    <a:pt x="1980027" y="297091"/>
                    <a:pt x="2028287" y="288201"/>
                  </a:cubicBezTo>
                  <a:cubicBezTo>
                    <a:pt x="2061307" y="281851"/>
                    <a:pt x="2090517" y="248831"/>
                    <a:pt x="2109567" y="251371"/>
                  </a:cubicBezTo>
                  <a:cubicBezTo>
                    <a:pt x="2122267" y="253911"/>
                    <a:pt x="2133697" y="267881"/>
                    <a:pt x="2136237" y="278041"/>
                  </a:cubicBezTo>
                  <a:cubicBezTo>
                    <a:pt x="2137507" y="288201"/>
                    <a:pt x="2133697" y="305981"/>
                    <a:pt x="2120997" y="312331"/>
                  </a:cubicBezTo>
                  <a:cubicBezTo>
                    <a:pt x="2089247" y="328841"/>
                    <a:pt x="1982567" y="280581"/>
                    <a:pt x="1888587" y="271691"/>
                  </a:cubicBezTo>
                  <a:cubicBezTo>
                    <a:pt x="1739997" y="256451"/>
                    <a:pt x="1383127" y="278041"/>
                    <a:pt x="1317087" y="260261"/>
                  </a:cubicBezTo>
                  <a:cubicBezTo>
                    <a:pt x="1301847" y="256451"/>
                    <a:pt x="1295497" y="253911"/>
                    <a:pt x="1290417" y="246291"/>
                  </a:cubicBezTo>
                  <a:cubicBezTo>
                    <a:pt x="1285337" y="238671"/>
                    <a:pt x="1286607" y="219621"/>
                    <a:pt x="1291687" y="210731"/>
                  </a:cubicBezTo>
                  <a:cubicBezTo>
                    <a:pt x="1295497" y="203111"/>
                    <a:pt x="1301847" y="200571"/>
                    <a:pt x="1317087" y="196761"/>
                  </a:cubicBezTo>
                  <a:cubicBezTo>
                    <a:pt x="1374237" y="182791"/>
                    <a:pt x="1713327" y="187871"/>
                    <a:pt x="1765397" y="198031"/>
                  </a:cubicBezTo>
                  <a:cubicBezTo>
                    <a:pt x="1776827" y="199301"/>
                    <a:pt x="1780637" y="200571"/>
                    <a:pt x="1785717" y="205651"/>
                  </a:cubicBezTo>
                  <a:cubicBezTo>
                    <a:pt x="1792067" y="210731"/>
                    <a:pt x="1798417" y="224701"/>
                    <a:pt x="1797147" y="232321"/>
                  </a:cubicBezTo>
                  <a:cubicBezTo>
                    <a:pt x="1794607" y="242481"/>
                    <a:pt x="1785717" y="252641"/>
                    <a:pt x="1765397" y="260261"/>
                  </a:cubicBezTo>
                  <a:cubicBezTo>
                    <a:pt x="1679037" y="293281"/>
                    <a:pt x="1023717" y="229781"/>
                    <a:pt x="952597" y="260261"/>
                  </a:cubicBezTo>
                  <a:cubicBezTo>
                    <a:pt x="939897" y="266611"/>
                    <a:pt x="941167" y="280581"/>
                    <a:pt x="934817" y="280581"/>
                  </a:cubicBezTo>
                  <a:cubicBezTo>
                    <a:pt x="925927" y="281851"/>
                    <a:pt x="909417" y="271691"/>
                    <a:pt x="905607" y="262801"/>
                  </a:cubicBezTo>
                  <a:cubicBezTo>
                    <a:pt x="901797" y="253911"/>
                    <a:pt x="901797" y="238671"/>
                    <a:pt x="913227" y="229781"/>
                  </a:cubicBezTo>
                  <a:cubicBezTo>
                    <a:pt x="964027" y="187871"/>
                    <a:pt x="1568547" y="198031"/>
                    <a:pt x="1649827" y="228511"/>
                  </a:cubicBezTo>
                  <a:cubicBezTo>
                    <a:pt x="1668877" y="236131"/>
                    <a:pt x="1676497" y="246291"/>
                    <a:pt x="1680307" y="255181"/>
                  </a:cubicBezTo>
                  <a:cubicBezTo>
                    <a:pt x="1681577" y="261531"/>
                    <a:pt x="1679037" y="270421"/>
                    <a:pt x="1675227" y="275501"/>
                  </a:cubicBezTo>
                  <a:cubicBezTo>
                    <a:pt x="1670147" y="281851"/>
                    <a:pt x="1663797" y="285661"/>
                    <a:pt x="1649827" y="289471"/>
                  </a:cubicBezTo>
                  <a:cubicBezTo>
                    <a:pt x="1588867" y="303441"/>
                    <a:pt x="1245967" y="293281"/>
                    <a:pt x="1139287" y="288201"/>
                  </a:cubicBezTo>
                  <a:cubicBezTo>
                    <a:pt x="1091027" y="285661"/>
                    <a:pt x="1055467" y="286931"/>
                    <a:pt x="1032607" y="276771"/>
                  </a:cubicBezTo>
                  <a:cubicBezTo>
                    <a:pt x="1019907" y="271691"/>
                    <a:pt x="1009747" y="262801"/>
                    <a:pt x="1007207" y="253911"/>
                  </a:cubicBezTo>
                  <a:cubicBezTo>
                    <a:pt x="1004667" y="245021"/>
                    <a:pt x="1009747" y="232321"/>
                    <a:pt x="1014827" y="225971"/>
                  </a:cubicBezTo>
                  <a:cubicBezTo>
                    <a:pt x="1018637" y="219621"/>
                    <a:pt x="1022447" y="218351"/>
                    <a:pt x="1033877" y="215811"/>
                  </a:cubicBezTo>
                  <a:cubicBezTo>
                    <a:pt x="1094837" y="203111"/>
                    <a:pt x="1558387" y="200571"/>
                    <a:pt x="1629507" y="228511"/>
                  </a:cubicBezTo>
                  <a:cubicBezTo>
                    <a:pt x="1648557" y="236131"/>
                    <a:pt x="1657447" y="246291"/>
                    <a:pt x="1659987" y="255181"/>
                  </a:cubicBezTo>
                  <a:cubicBezTo>
                    <a:pt x="1661257" y="264071"/>
                    <a:pt x="1654907" y="275501"/>
                    <a:pt x="1649827" y="281851"/>
                  </a:cubicBezTo>
                  <a:cubicBezTo>
                    <a:pt x="1644747" y="285661"/>
                    <a:pt x="1640937" y="286931"/>
                    <a:pt x="1629507" y="288201"/>
                  </a:cubicBezTo>
                  <a:cubicBezTo>
                    <a:pt x="1566007" y="299631"/>
                    <a:pt x="1190087" y="283121"/>
                    <a:pt x="983077" y="272961"/>
                  </a:cubicBezTo>
                  <a:cubicBezTo>
                    <a:pt x="790037" y="262801"/>
                    <a:pt x="492857" y="261531"/>
                    <a:pt x="425547" y="229781"/>
                  </a:cubicBezTo>
                  <a:cubicBezTo>
                    <a:pt x="407767" y="222161"/>
                    <a:pt x="398877" y="212001"/>
                    <a:pt x="397607" y="201841"/>
                  </a:cubicBezTo>
                  <a:cubicBezTo>
                    <a:pt x="397607" y="191681"/>
                    <a:pt x="406497" y="177711"/>
                    <a:pt x="423007" y="170091"/>
                  </a:cubicBezTo>
                  <a:cubicBezTo>
                    <a:pt x="480157" y="142151"/>
                    <a:pt x="819247" y="144691"/>
                    <a:pt x="881477" y="167551"/>
                  </a:cubicBezTo>
                  <a:cubicBezTo>
                    <a:pt x="899257" y="175171"/>
                    <a:pt x="909417" y="185331"/>
                    <a:pt x="911957" y="194221"/>
                  </a:cubicBezTo>
                  <a:cubicBezTo>
                    <a:pt x="914497" y="201841"/>
                    <a:pt x="910687" y="210731"/>
                    <a:pt x="906877" y="215811"/>
                  </a:cubicBezTo>
                  <a:cubicBezTo>
                    <a:pt x="901797" y="222161"/>
                    <a:pt x="895447" y="225971"/>
                    <a:pt x="881477" y="229781"/>
                  </a:cubicBezTo>
                  <a:cubicBezTo>
                    <a:pt x="821787" y="243751"/>
                    <a:pt x="468727" y="213271"/>
                    <a:pt x="391257" y="227241"/>
                  </a:cubicBezTo>
                  <a:cubicBezTo>
                    <a:pt x="367127" y="232321"/>
                    <a:pt x="365857" y="242481"/>
                    <a:pt x="344267" y="246291"/>
                  </a:cubicBezTo>
                  <a:cubicBezTo>
                    <a:pt x="293467" y="253911"/>
                    <a:pt x="151227" y="231051"/>
                    <a:pt x="96617" y="236131"/>
                  </a:cubicBezTo>
                  <a:cubicBezTo>
                    <a:pt x="68677" y="238671"/>
                    <a:pt x="50897" y="252641"/>
                    <a:pt x="34387" y="250101"/>
                  </a:cubicBezTo>
                  <a:cubicBezTo>
                    <a:pt x="24227" y="248831"/>
                    <a:pt x="16607" y="245021"/>
                    <a:pt x="10257" y="238671"/>
                  </a:cubicBezTo>
                  <a:cubicBezTo>
                    <a:pt x="5177" y="232321"/>
                    <a:pt x="97" y="222161"/>
                    <a:pt x="97" y="213271"/>
                  </a:cubicBezTo>
                  <a:cubicBezTo>
                    <a:pt x="97" y="205651"/>
                    <a:pt x="2637" y="194221"/>
                    <a:pt x="8987" y="187871"/>
                  </a:cubicBezTo>
                  <a:cubicBezTo>
                    <a:pt x="14067" y="181521"/>
                    <a:pt x="20417" y="177711"/>
                    <a:pt x="31847" y="175171"/>
                  </a:cubicBezTo>
                  <a:cubicBezTo>
                    <a:pt x="59787" y="168821"/>
                    <a:pt x="155037" y="176441"/>
                    <a:pt x="177897" y="192951"/>
                  </a:cubicBezTo>
                  <a:cubicBezTo>
                    <a:pt x="188057" y="201841"/>
                    <a:pt x="190597" y="217081"/>
                    <a:pt x="190597" y="227241"/>
                  </a:cubicBezTo>
                  <a:cubicBezTo>
                    <a:pt x="189327" y="236131"/>
                    <a:pt x="186787" y="245021"/>
                    <a:pt x="177897" y="251371"/>
                  </a:cubicBezTo>
                  <a:cubicBezTo>
                    <a:pt x="160117" y="264071"/>
                    <a:pt x="91537" y="270421"/>
                    <a:pt x="68677" y="267881"/>
                  </a:cubicBezTo>
                  <a:cubicBezTo>
                    <a:pt x="55977" y="267881"/>
                    <a:pt x="48357" y="265341"/>
                    <a:pt x="42007" y="258991"/>
                  </a:cubicBezTo>
                  <a:cubicBezTo>
                    <a:pt x="34387" y="253911"/>
                    <a:pt x="28037" y="243751"/>
                    <a:pt x="28037" y="234861"/>
                  </a:cubicBezTo>
                  <a:cubicBezTo>
                    <a:pt x="26767" y="223431"/>
                    <a:pt x="33117" y="206921"/>
                    <a:pt x="40737" y="199301"/>
                  </a:cubicBezTo>
                  <a:cubicBezTo>
                    <a:pt x="47087" y="192951"/>
                    <a:pt x="55977" y="189141"/>
                    <a:pt x="66137" y="189141"/>
                  </a:cubicBezTo>
                  <a:cubicBezTo>
                    <a:pt x="81377" y="189141"/>
                    <a:pt x="95347" y="204381"/>
                    <a:pt x="119477" y="210731"/>
                  </a:cubicBezTo>
                  <a:cubicBezTo>
                    <a:pt x="163927" y="223431"/>
                    <a:pt x="250287" y="236131"/>
                    <a:pt x="317597" y="243751"/>
                  </a:cubicBezTo>
                  <a:cubicBezTo>
                    <a:pt x="387447" y="251371"/>
                    <a:pt x="497937" y="238671"/>
                    <a:pt x="532227" y="256451"/>
                  </a:cubicBezTo>
                  <a:cubicBezTo>
                    <a:pt x="546197" y="264071"/>
                    <a:pt x="556357" y="275501"/>
                    <a:pt x="556357" y="285661"/>
                  </a:cubicBezTo>
                  <a:cubicBezTo>
                    <a:pt x="556357" y="297091"/>
                    <a:pt x="546197" y="312331"/>
                    <a:pt x="529687" y="321221"/>
                  </a:cubicBezTo>
                  <a:cubicBezTo>
                    <a:pt x="487777" y="341541"/>
                    <a:pt x="301087" y="340271"/>
                    <a:pt x="255367" y="322491"/>
                  </a:cubicBezTo>
                  <a:cubicBezTo>
                    <a:pt x="236317" y="316141"/>
                    <a:pt x="224887" y="303441"/>
                    <a:pt x="222347" y="293281"/>
                  </a:cubicBezTo>
                  <a:cubicBezTo>
                    <a:pt x="219807" y="284391"/>
                    <a:pt x="227427" y="270421"/>
                    <a:pt x="232507" y="264071"/>
                  </a:cubicBezTo>
                  <a:cubicBezTo>
                    <a:pt x="238857" y="258991"/>
                    <a:pt x="242667" y="257721"/>
                    <a:pt x="255367" y="256451"/>
                  </a:cubicBezTo>
                  <a:cubicBezTo>
                    <a:pt x="325217" y="243751"/>
                    <a:pt x="875127" y="232321"/>
                    <a:pt x="955137" y="257721"/>
                  </a:cubicBezTo>
                  <a:cubicBezTo>
                    <a:pt x="972917" y="262801"/>
                    <a:pt x="980537" y="269151"/>
                    <a:pt x="984347" y="278041"/>
                  </a:cubicBezTo>
                  <a:cubicBezTo>
                    <a:pt x="988157" y="286931"/>
                    <a:pt x="986887" y="304711"/>
                    <a:pt x="975457" y="313601"/>
                  </a:cubicBezTo>
                  <a:cubicBezTo>
                    <a:pt x="948787" y="335191"/>
                    <a:pt x="835757" y="321221"/>
                    <a:pt x="749397" y="319951"/>
                  </a:cubicBezTo>
                  <a:cubicBezTo>
                    <a:pt x="632557" y="317411"/>
                    <a:pt x="392527" y="305981"/>
                    <a:pt x="339187" y="289471"/>
                  </a:cubicBezTo>
                  <a:cubicBezTo>
                    <a:pt x="325217" y="285661"/>
                    <a:pt x="320137" y="281851"/>
                    <a:pt x="315057" y="275501"/>
                  </a:cubicBezTo>
                  <a:cubicBezTo>
                    <a:pt x="311247" y="270421"/>
                    <a:pt x="308707" y="261531"/>
                    <a:pt x="311247" y="255181"/>
                  </a:cubicBezTo>
                  <a:cubicBezTo>
                    <a:pt x="313787" y="246291"/>
                    <a:pt x="322677" y="237401"/>
                    <a:pt x="341727" y="229781"/>
                  </a:cubicBezTo>
                  <a:cubicBezTo>
                    <a:pt x="420467" y="200571"/>
                    <a:pt x="965297" y="208191"/>
                    <a:pt x="1032607" y="219621"/>
                  </a:cubicBezTo>
                  <a:cubicBezTo>
                    <a:pt x="1045307" y="222161"/>
                    <a:pt x="1049117" y="222161"/>
                    <a:pt x="1054197" y="227241"/>
                  </a:cubicBezTo>
                  <a:cubicBezTo>
                    <a:pt x="1059277" y="233591"/>
                    <a:pt x="1065627" y="246291"/>
                    <a:pt x="1064357" y="253911"/>
                  </a:cubicBezTo>
                  <a:cubicBezTo>
                    <a:pt x="1061817" y="264071"/>
                    <a:pt x="1052927" y="274231"/>
                    <a:pt x="1032607" y="280581"/>
                  </a:cubicBezTo>
                  <a:cubicBezTo>
                    <a:pt x="950057" y="311061"/>
                    <a:pt x="355697" y="299631"/>
                    <a:pt x="280767" y="258991"/>
                  </a:cubicBezTo>
                  <a:cubicBezTo>
                    <a:pt x="264257" y="248831"/>
                    <a:pt x="256637" y="234861"/>
                    <a:pt x="257907" y="224701"/>
                  </a:cubicBezTo>
                  <a:cubicBezTo>
                    <a:pt x="259177" y="214541"/>
                    <a:pt x="270607" y="204381"/>
                    <a:pt x="288387" y="198031"/>
                  </a:cubicBezTo>
                  <a:cubicBezTo>
                    <a:pt x="350617" y="175171"/>
                    <a:pt x="643987" y="206921"/>
                    <a:pt x="741777" y="199301"/>
                  </a:cubicBezTo>
                  <a:cubicBezTo>
                    <a:pt x="788767" y="196761"/>
                    <a:pt x="823057" y="181521"/>
                    <a:pt x="845917" y="184061"/>
                  </a:cubicBezTo>
                  <a:cubicBezTo>
                    <a:pt x="858617" y="185331"/>
                    <a:pt x="867507" y="187871"/>
                    <a:pt x="872587" y="194221"/>
                  </a:cubicBezTo>
                  <a:cubicBezTo>
                    <a:pt x="878937" y="200571"/>
                    <a:pt x="881477" y="214541"/>
                    <a:pt x="878937" y="223431"/>
                  </a:cubicBezTo>
                  <a:cubicBezTo>
                    <a:pt x="876397" y="232321"/>
                    <a:pt x="868777" y="239941"/>
                    <a:pt x="852267" y="246291"/>
                  </a:cubicBezTo>
                  <a:cubicBezTo>
                    <a:pt x="783687" y="270421"/>
                    <a:pt x="327757" y="260261"/>
                    <a:pt x="261717" y="229781"/>
                  </a:cubicBezTo>
                  <a:cubicBezTo>
                    <a:pt x="246477" y="222161"/>
                    <a:pt x="238857" y="212001"/>
                    <a:pt x="237587" y="201841"/>
                  </a:cubicBezTo>
                  <a:cubicBezTo>
                    <a:pt x="237587" y="191681"/>
                    <a:pt x="247747" y="175171"/>
                    <a:pt x="262987" y="167551"/>
                  </a:cubicBezTo>
                  <a:cubicBezTo>
                    <a:pt x="294737" y="151041"/>
                    <a:pt x="426817" y="153581"/>
                    <a:pt x="450947" y="172631"/>
                  </a:cubicBezTo>
                  <a:cubicBezTo>
                    <a:pt x="462377" y="181521"/>
                    <a:pt x="464917" y="200571"/>
                    <a:pt x="461107" y="210731"/>
                  </a:cubicBezTo>
                  <a:cubicBezTo>
                    <a:pt x="457297" y="220891"/>
                    <a:pt x="444597" y="229781"/>
                    <a:pt x="428087" y="232321"/>
                  </a:cubicBezTo>
                  <a:cubicBezTo>
                    <a:pt x="395067" y="238671"/>
                    <a:pt x="288387" y="217081"/>
                    <a:pt x="261717" y="191681"/>
                  </a:cubicBezTo>
                  <a:cubicBezTo>
                    <a:pt x="245207" y="176441"/>
                    <a:pt x="256637" y="149771"/>
                    <a:pt x="242667" y="134531"/>
                  </a:cubicBezTo>
                  <a:cubicBezTo>
                    <a:pt x="226157" y="116751"/>
                    <a:pt x="188057" y="109131"/>
                    <a:pt x="156307" y="100241"/>
                  </a:cubicBezTo>
                  <a:cubicBezTo>
                    <a:pt x="116937" y="88811"/>
                    <a:pt x="43277" y="93891"/>
                    <a:pt x="21687" y="76111"/>
                  </a:cubicBezTo>
                  <a:cubicBezTo>
                    <a:pt x="10257" y="67221"/>
                    <a:pt x="5177" y="51981"/>
                    <a:pt x="7717" y="41821"/>
                  </a:cubicBezTo>
                  <a:cubicBezTo>
                    <a:pt x="8987" y="31661"/>
                    <a:pt x="17877" y="22771"/>
                    <a:pt x="35657" y="15151"/>
                  </a:cubicBezTo>
                  <a:cubicBezTo>
                    <a:pt x="96617" y="-7709"/>
                    <a:pt x="457297" y="-89"/>
                    <a:pt x="516987" y="15151"/>
                  </a:cubicBezTo>
                  <a:cubicBezTo>
                    <a:pt x="532227" y="18961"/>
                    <a:pt x="538577" y="21501"/>
                    <a:pt x="543657" y="29121"/>
                  </a:cubicBezTo>
                  <a:cubicBezTo>
                    <a:pt x="548737" y="36741"/>
                    <a:pt x="550007" y="50711"/>
                    <a:pt x="547467" y="58331"/>
                  </a:cubicBezTo>
                  <a:cubicBezTo>
                    <a:pt x="544927" y="67221"/>
                    <a:pt x="538577" y="72301"/>
                    <a:pt x="524607" y="78651"/>
                  </a:cubicBezTo>
                  <a:cubicBezTo>
                    <a:pt x="482697" y="97701"/>
                    <a:pt x="257907" y="83731"/>
                    <a:pt x="217267" y="112941"/>
                  </a:cubicBezTo>
                  <a:cubicBezTo>
                    <a:pt x="200757" y="123101"/>
                    <a:pt x="190597" y="140881"/>
                    <a:pt x="196947" y="152311"/>
                  </a:cubicBezTo>
                  <a:cubicBezTo>
                    <a:pt x="207107" y="175171"/>
                    <a:pt x="363317" y="170091"/>
                    <a:pt x="396337" y="191681"/>
                  </a:cubicBezTo>
                  <a:cubicBezTo>
                    <a:pt x="411577" y="201841"/>
                    <a:pt x="417927" y="217081"/>
                    <a:pt x="419197" y="228511"/>
                  </a:cubicBezTo>
                  <a:cubicBezTo>
                    <a:pt x="420467" y="237401"/>
                    <a:pt x="414117" y="246291"/>
                    <a:pt x="409037" y="252641"/>
                  </a:cubicBezTo>
                  <a:cubicBezTo>
                    <a:pt x="402687" y="258991"/>
                    <a:pt x="396337" y="261531"/>
                    <a:pt x="384907" y="264071"/>
                  </a:cubicBezTo>
                  <a:cubicBezTo>
                    <a:pt x="354427" y="271691"/>
                    <a:pt x="256637" y="278041"/>
                    <a:pt x="215997" y="265341"/>
                  </a:cubicBezTo>
                  <a:cubicBezTo>
                    <a:pt x="191867" y="257721"/>
                    <a:pt x="170277" y="242481"/>
                    <a:pt x="161387" y="225971"/>
                  </a:cubicBezTo>
                  <a:cubicBezTo>
                    <a:pt x="153767" y="214541"/>
                    <a:pt x="155037" y="198031"/>
                    <a:pt x="158847" y="184061"/>
                  </a:cubicBezTo>
                  <a:cubicBezTo>
                    <a:pt x="163927" y="170091"/>
                    <a:pt x="176627" y="153581"/>
                    <a:pt x="189327" y="142151"/>
                  </a:cubicBezTo>
                  <a:cubicBezTo>
                    <a:pt x="202027" y="130721"/>
                    <a:pt x="219807" y="124371"/>
                    <a:pt x="235047" y="118021"/>
                  </a:cubicBezTo>
                  <a:cubicBezTo>
                    <a:pt x="250287" y="110401"/>
                    <a:pt x="260447" y="104051"/>
                    <a:pt x="280767" y="100241"/>
                  </a:cubicBezTo>
                  <a:cubicBezTo>
                    <a:pt x="316327" y="91351"/>
                    <a:pt x="403957" y="81191"/>
                    <a:pt x="435707" y="87541"/>
                  </a:cubicBezTo>
                  <a:cubicBezTo>
                    <a:pt x="450947" y="90081"/>
                    <a:pt x="461107" y="93891"/>
                    <a:pt x="467457" y="101511"/>
                  </a:cubicBezTo>
                  <a:cubicBezTo>
                    <a:pt x="472537" y="107861"/>
                    <a:pt x="476347" y="118021"/>
                    <a:pt x="475077" y="125641"/>
                  </a:cubicBezTo>
                  <a:cubicBezTo>
                    <a:pt x="471267" y="137071"/>
                    <a:pt x="457297" y="153581"/>
                    <a:pt x="439517" y="159931"/>
                  </a:cubicBezTo>
                  <a:cubicBezTo>
                    <a:pt x="407767" y="173901"/>
                    <a:pt x="323947" y="166281"/>
                    <a:pt x="283307" y="158661"/>
                  </a:cubicBezTo>
                  <a:cubicBezTo>
                    <a:pt x="255367" y="153581"/>
                    <a:pt x="226157" y="147231"/>
                    <a:pt x="215997" y="134531"/>
                  </a:cubicBezTo>
                  <a:cubicBezTo>
                    <a:pt x="208377" y="125641"/>
                    <a:pt x="208377" y="110401"/>
                    <a:pt x="212187" y="101511"/>
                  </a:cubicBezTo>
                  <a:cubicBezTo>
                    <a:pt x="215997" y="91351"/>
                    <a:pt x="223617" y="81191"/>
                    <a:pt x="237587" y="78651"/>
                  </a:cubicBezTo>
                  <a:cubicBezTo>
                    <a:pt x="271877" y="72301"/>
                    <a:pt x="364587" y="135801"/>
                    <a:pt x="438247" y="149771"/>
                  </a:cubicBezTo>
                  <a:cubicBezTo>
                    <a:pt x="522067" y="167551"/>
                    <a:pt x="673197" y="144691"/>
                    <a:pt x="713837" y="167551"/>
                  </a:cubicBezTo>
                  <a:cubicBezTo>
                    <a:pt x="729077" y="176441"/>
                    <a:pt x="737967" y="191681"/>
                    <a:pt x="736697" y="203111"/>
                  </a:cubicBezTo>
                  <a:cubicBezTo>
                    <a:pt x="735427" y="213271"/>
                    <a:pt x="721457" y="223431"/>
                    <a:pt x="703677" y="229781"/>
                  </a:cubicBezTo>
                  <a:cubicBezTo>
                    <a:pt x="659227" y="246291"/>
                    <a:pt x="476347" y="245021"/>
                    <a:pt x="429357" y="229781"/>
                  </a:cubicBezTo>
                  <a:cubicBezTo>
                    <a:pt x="409037" y="222161"/>
                    <a:pt x="395067" y="213271"/>
                    <a:pt x="392527" y="201841"/>
                  </a:cubicBezTo>
                  <a:cubicBezTo>
                    <a:pt x="388717" y="190411"/>
                    <a:pt x="392527" y="171361"/>
                    <a:pt x="407767" y="161201"/>
                  </a:cubicBezTo>
                  <a:cubicBezTo>
                    <a:pt x="458567" y="124371"/>
                    <a:pt x="838297" y="107861"/>
                    <a:pt x="891637" y="139611"/>
                  </a:cubicBezTo>
                  <a:cubicBezTo>
                    <a:pt x="906877" y="149771"/>
                    <a:pt x="911957" y="167551"/>
                    <a:pt x="909417" y="177711"/>
                  </a:cubicBezTo>
                  <a:cubicBezTo>
                    <a:pt x="906877" y="187871"/>
                    <a:pt x="897987" y="195491"/>
                    <a:pt x="881477" y="200571"/>
                  </a:cubicBezTo>
                  <a:cubicBezTo>
                    <a:pt x="821787" y="220891"/>
                    <a:pt x="477617" y="213271"/>
                    <a:pt x="423007" y="182791"/>
                  </a:cubicBezTo>
                  <a:cubicBezTo>
                    <a:pt x="406497" y="173901"/>
                    <a:pt x="398877" y="159931"/>
                    <a:pt x="398877" y="149771"/>
                  </a:cubicBezTo>
                  <a:cubicBezTo>
                    <a:pt x="400147" y="139611"/>
                    <a:pt x="407767" y="129451"/>
                    <a:pt x="423007" y="123101"/>
                  </a:cubicBezTo>
                  <a:cubicBezTo>
                    <a:pt x="472537" y="102781"/>
                    <a:pt x="698597" y="147231"/>
                    <a:pt x="815437" y="149771"/>
                  </a:cubicBezTo>
                  <a:cubicBezTo>
                    <a:pt x="909417" y="152311"/>
                    <a:pt x="1037687" y="125641"/>
                    <a:pt x="1068167" y="145961"/>
                  </a:cubicBezTo>
                  <a:cubicBezTo>
                    <a:pt x="1079597" y="153581"/>
                    <a:pt x="1082137" y="168821"/>
                    <a:pt x="1079597" y="178981"/>
                  </a:cubicBezTo>
                  <a:cubicBezTo>
                    <a:pt x="1077057" y="187871"/>
                    <a:pt x="1069437" y="195491"/>
                    <a:pt x="1054197" y="200571"/>
                  </a:cubicBezTo>
                  <a:cubicBezTo>
                    <a:pt x="991967" y="223431"/>
                    <a:pt x="608427" y="223431"/>
                    <a:pt x="543657" y="198031"/>
                  </a:cubicBezTo>
                  <a:cubicBezTo>
                    <a:pt x="524607" y="191681"/>
                    <a:pt x="515717" y="181521"/>
                    <a:pt x="513177" y="171361"/>
                  </a:cubicBezTo>
                  <a:cubicBezTo>
                    <a:pt x="511907" y="163741"/>
                    <a:pt x="518257" y="151041"/>
                    <a:pt x="523337" y="145961"/>
                  </a:cubicBezTo>
                  <a:cubicBezTo>
                    <a:pt x="528417" y="140881"/>
                    <a:pt x="532227" y="139611"/>
                    <a:pt x="543657" y="138341"/>
                  </a:cubicBezTo>
                  <a:cubicBezTo>
                    <a:pt x="600807" y="128181"/>
                    <a:pt x="931007" y="162471"/>
                    <a:pt x="1066897" y="154851"/>
                  </a:cubicBezTo>
                  <a:cubicBezTo>
                    <a:pt x="1151987" y="149771"/>
                    <a:pt x="1240887" y="110401"/>
                    <a:pt x="1276447" y="123101"/>
                  </a:cubicBezTo>
                  <a:cubicBezTo>
                    <a:pt x="1292957" y="129451"/>
                    <a:pt x="1304387" y="144691"/>
                    <a:pt x="1304387" y="154851"/>
                  </a:cubicBezTo>
                  <a:cubicBezTo>
                    <a:pt x="1304387" y="165011"/>
                    <a:pt x="1294227" y="178981"/>
                    <a:pt x="1276447" y="186601"/>
                  </a:cubicBezTo>
                  <a:cubicBezTo>
                    <a:pt x="1216757" y="213271"/>
                    <a:pt x="868777" y="213271"/>
                    <a:pt x="812897" y="182791"/>
                  </a:cubicBezTo>
                  <a:cubicBezTo>
                    <a:pt x="796387" y="175171"/>
                    <a:pt x="788767" y="159931"/>
                    <a:pt x="790037" y="149771"/>
                  </a:cubicBezTo>
                  <a:cubicBezTo>
                    <a:pt x="791307" y="139611"/>
                    <a:pt x="802737" y="126911"/>
                    <a:pt x="820517" y="121831"/>
                  </a:cubicBezTo>
                  <a:cubicBezTo>
                    <a:pt x="863697" y="107861"/>
                    <a:pt x="981807" y="143421"/>
                    <a:pt x="1084677" y="149771"/>
                  </a:cubicBezTo>
                  <a:cubicBezTo>
                    <a:pt x="1229457" y="157391"/>
                    <a:pt x="1552037" y="123101"/>
                    <a:pt x="1610457" y="153581"/>
                  </a:cubicBezTo>
                  <a:cubicBezTo>
                    <a:pt x="1626967" y="162471"/>
                    <a:pt x="1634587" y="177711"/>
                    <a:pt x="1633317" y="186601"/>
                  </a:cubicBezTo>
                  <a:cubicBezTo>
                    <a:pt x="1632047" y="196761"/>
                    <a:pt x="1621887" y="206921"/>
                    <a:pt x="1604107" y="213271"/>
                  </a:cubicBezTo>
                  <a:cubicBezTo>
                    <a:pt x="1538067" y="238671"/>
                    <a:pt x="1145637" y="238671"/>
                    <a:pt x="1079597" y="213271"/>
                  </a:cubicBezTo>
                  <a:cubicBezTo>
                    <a:pt x="1061817" y="206921"/>
                    <a:pt x="1052927" y="196761"/>
                    <a:pt x="1049117" y="186601"/>
                  </a:cubicBezTo>
                  <a:cubicBezTo>
                    <a:pt x="1047847" y="180251"/>
                    <a:pt x="1050387" y="171361"/>
                    <a:pt x="1055467" y="166281"/>
                  </a:cubicBezTo>
                  <a:cubicBezTo>
                    <a:pt x="1059277" y="159931"/>
                    <a:pt x="1065627" y="156121"/>
                    <a:pt x="1079597" y="153581"/>
                  </a:cubicBezTo>
                  <a:cubicBezTo>
                    <a:pt x="1150717" y="135801"/>
                    <a:pt x="1663797" y="139611"/>
                    <a:pt x="1728567" y="152311"/>
                  </a:cubicBezTo>
                  <a:cubicBezTo>
                    <a:pt x="1741267" y="154851"/>
                    <a:pt x="1743807" y="154851"/>
                    <a:pt x="1748887" y="159931"/>
                  </a:cubicBezTo>
                  <a:cubicBezTo>
                    <a:pt x="1755237" y="166281"/>
                    <a:pt x="1761587" y="178981"/>
                    <a:pt x="1760317" y="186601"/>
                  </a:cubicBezTo>
                  <a:cubicBezTo>
                    <a:pt x="1757777" y="196761"/>
                    <a:pt x="1747617" y="208191"/>
                    <a:pt x="1728567" y="214541"/>
                  </a:cubicBezTo>
                  <a:cubicBezTo>
                    <a:pt x="1663797" y="236131"/>
                    <a:pt x="1299307" y="195491"/>
                    <a:pt x="1239617" y="170091"/>
                  </a:cubicBezTo>
                  <a:cubicBezTo>
                    <a:pt x="1223107" y="163741"/>
                    <a:pt x="1216757" y="157391"/>
                    <a:pt x="1214217" y="149771"/>
                  </a:cubicBezTo>
                  <a:cubicBezTo>
                    <a:pt x="1210407" y="140881"/>
                    <a:pt x="1214217" y="128181"/>
                    <a:pt x="1219297" y="123101"/>
                  </a:cubicBezTo>
                  <a:cubicBezTo>
                    <a:pt x="1223107" y="116751"/>
                    <a:pt x="1226917" y="115481"/>
                    <a:pt x="1237077" y="112941"/>
                  </a:cubicBezTo>
                  <a:cubicBezTo>
                    <a:pt x="1280257" y="100241"/>
                    <a:pt x="1536797" y="86271"/>
                    <a:pt x="1590137" y="105321"/>
                  </a:cubicBezTo>
                  <a:cubicBezTo>
                    <a:pt x="1609187" y="112941"/>
                    <a:pt x="1620617" y="123101"/>
                    <a:pt x="1621887" y="134531"/>
                  </a:cubicBezTo>
                  <a:cubicBezTo>
                    <a:pt x="1623157" y="144691"/>
                    <a:pt x="1614267" y="161201"/>
                    <a:pt x="1597757" y="168821"/>
                  </a:cubicBezTo>
                  <a:cubicBezTo>
                    <a:pt x="1552037" y="190411"/>
                    <a:pt x="1313277" y="158661"/>
                    <a:pt x="1270097" y="138341"/>
                  </a:cubicBezTo>
                  <a:cubicBezTo>
                    <a:pt x="1258667" y="133261"/>
                    <a:pt x="1252317" y="126911"/>
                    <a:pt x="1251047" y="118021"/>
                  </a:cubicBezTo>
                  <a:cubicBezTo>
                    <a:pt x="1248507" y="109131"/>
                    <a:pt x="1249777" y="93891"/>
                    <a:pt x="1261207" y="85001"/>
                  </a:cubicBezTo>
                  <a:cubicBezTo>
                    <a:pt x="1301847" y="54521"/>
                    <a:pt x="1616807" y="68491"/>
                    <a:pt x="1696817" y="77381"/>
                  </a:cubicBezTo>
                  <a:cubicBezTo>
                    <a:pt x="1727297" y="79921"/>
                    <a:pt x="1747617" y="82461"/>
                    <a:pt x="1759047" y="92621"/>
                  </a:cubicBezTo>
                  <a:cubicBezTo>
                    <a:pt x="1766667" y="98971"/>
                    <a:pt x="1770477" y="111671"/>
                    <a:pt x="1769207" y="120561"/>
                  </a:cubicBezTo>
                  <a:cubicBezTo>
                    <a:pt x="1769207" y="128181"/>
                    <a:pt x="1766667" y="133261"/>
                    <a:pt x="1759047" y="140881"/>
                  </a:cubicBezTo>
                  <a:cubicBezTo>
                    <a:pt x="1734917" y="161201"/>
                    <a:pt x="1607917" y="210731"/>
                    <a:pt x="1568547" y="210731"/>
                  </a:cubicBezTo>
                  <a:cubicBezTo>
                    <a:pt x="1552037" y="212001"/>
                    <a:pt x="1539337" y="206921"/>
                    <a:pt x="1531717" y="199301"/>
                  </a:cubicBezTo>
                  <a:cubicBezTo>
                    <a:pt x="1525367" y="192951"/>
                    <a:pt x="1524097" y="177711"/>
                    <a:pt x="1526637" y="168821"/>
                  </a:cubicBezTo>
                  <a:cubicBezTo>
                    <a:pt x="1529177" y="159931"/>
                    <a:pt x="1535527" y="151041"/>
                    <a:pt x="1549497" y="145961"/>
                  </a:cubicBezTo>
                  <a:cubicBezTo>
                    <a:pt x="1587597" y="130721"/>
                    <a:pt x="1773017" y="128181"/>
                    <a:pt x="1812387" y="149771"/>
                  </a:cubicBezTo>
                  <a:cubicBezTo>
                    <a:pt x="1828897" y="159931"/>
                    <a:pt x="1839057" y="176441"/>
                    <a:pt x="1837787" y="187871"/>
                  </a:cubicBezTo>
                  <a:cubicBezTo>
                    <a:pt x="1837787" y="198031"/>
                    <a:pt x="1827627" y="209461"/>
                    <a:pt x="1812387" y="215811"/>
                  </a:cubicBezTo>
                  <a:cubicBezTo>
                    <a:pt x="1779367" y="229781"/>
                    <a:pt x="1658717" y="227241"/>
                    <a:pt x="1625697" y="210731"/>
                  </a:cubicBezTo>
                  <a:cubicBezTo>
                    <a:pt x="1610457" y="204381"/>
                    <a:pt x="1601567" y="191681"/>
                    <a:pt x="1600297" y="180251"/>
                  </a:cubicBezTo>
                  <a:cubicBezTo>
                    <a:pt x="1597757" y="171361"/>
                    <a:pt x="1605377" y="156121"/>
                    <a:pt x="1611727" y="149771"/>
                  </a:cubicBezTo>
                  <a:cubicBezTo>
                    <a:pt x="1618077" y="144691"/>
                    <a:pt x="1626967" y="140881"/>
                    <a:pt x="1635857" y="142151"/>
                  </a:cubicBezTo>
                  <a:cubicBezTo>
                    <a:pt x="1648557" y="143421"/>
                    <a:pt x="1659987" y="163741"/>
                    <a:pt x="1679037" y="172631"/>
                  </a:cubicBezTo>
                  <a:cubicBezTo>
                    <a:pt x="1712057" y="187871"/>
                    <a:pt x="1798417" y="192951"/>
                    <a:pt x="1823817" y="209461"/>
                  </a:cubicBezTo>
                  <a:cubicBezTo>
                    <a:pt x="1835247" y="217081"/>
                    <a:pt x="1841597" y="227241"/>
                    <a:pt x="1842867" y="237401"/>
                  </a:cubicBezTo>
                  <a:cubicBezTo>
                    <a:pt x="1844137" y="246291"/>
                    <a:pt x="1842867" y="260261"/>
                    <a:pt x="1831437" y="269151"/>
                  </a:cubicBezTo>
                  <a:cubicBezTo>
                    <a:pt x="1792067" y="295821"/>
                    <a:pt x="1493617" y="302171"/>
                    <a:pt x="1456787" y="276771"/>
                  </a:cubicBezTo>
                  <a:cubicBezTo>
                    <a:pt x="1445357" y="270421"/>
                    <a:pt x="1444087" y="257721"/>
                    <a:pt x="1445357" y="248831"/>
                  </a:cubicBezTo>
                  <a:cubicBezTo>
                    <a:pt x="1447897" y="238671"/>
                    <a:pt x="1455517" y="227241"/>
                    <a:pt x="1470757" y="220891"/>
                  </a:cubicBezTo>
                  <a:cubicBezTo>
                    <a:pt x="1513937" y="201841"/>
                    <a:pt x="1684117" y="231051"/>
                    <a:pt x="1769207" y="228511"/>
                  </a:cubicBezTo>
                  <a:cubicBezTo>
                    <a:pt x="1831437" y="225971"/>
                    <a:pt x="1902557" y="200571"/>
                    <a:pt x="1933037" y="210731"/>
                  </a:cubicBezTo>
                  <a:cubicBezTo>
                    <a:pt x="1947007" y="217081"/>
                    <a:pt x="1958437" y="228511"/>
                    <a:pt x="1959707" y="238671"/>
                  </a:cubicBezTo>
                  <a:cubicBezTo>
                    <a:pt x="1960977" y="250101"/>
                    <a:pt x="1952087" y="267881"/>
                    <a:pt x="1935577" y="276771"/>
                  </a:cubicBezTo>
                  <a:cubicBezTo>
                    <a:pt x="1896207" y="299631"/>
                    <a:pt x="1738727" y="275501"/>
                    <a:pt x="1666337" y="283121"/>
                  </a:cubicBezTo>
                  <a:cubicBezTo>
                    <a:pt x="1616807" y="289471"/>
                    <a:pt x="1568547" y="316141"/>
                    <a:pt x="1543147" y="309791"/>
                  </a:cubicBezTo>
                  <a:cubicBezTo>
                    <a:pt x="1529177" y="307251"/>
                    <a:pt x="1519017" y="295821"/>
                    <a:pt x="1515207" y="286931"/>
                  </a:cubicBezTo>
                  <a:cubicBezTo>
                    <a:pt x="1512667" y="280581"/>
                    <a:pt x="1513937" y="271691"/>
                    <a:pt x="1517747" y="265341"/>
                  </a:cubicBezTo>
                  <a:cubicBezTo>
                    <a:pt x="1521557" y="257721"/>
                    <a:pt x="1526637" y="251371"/>
                    <a:pt x="1540607" y="247561"/>
                  </a:cubicBezTo>
                  <a:cubicBezTo>
                    <a:pt x="1593947" y="232321"/>
                    <a:pt x="1896207" y="247561"/>
                    <a:pt x="1954627" y="272961"/>
                  </a:cubicBezTo>
                  <a:cubicBezTo>
                    <a:pt x="1972407" y="280581"/>
                    <a:pt x="1983837" y="290741"/>
                    <a:pt x="1985107" y="300901"/>
                  </a:cubicBezTo>
                  <a:cubicBezTo>
                    <a:pt x="1986377" y="311061"/>
                    <a:pt x="1976217" y="327571"/>
                    <a:pt x="1960977" y="335191"/>
                  </a:cubicBezTo>
                  <a:cubicBezTo>
                    <a:pt x="1922877" y="354241"/>
                    <a:pt x="1800957" y="330111"/>
                    <a:pt x="1719677" y="333921"/>
                  </a:cubicBezTo>
                  <a:cubicBezTo>
                    <a:pt x="1634587" y="339001"/>
                    <a:pt x="1506317" y="378371"/>
                    <a:pt x="1461867" y="364401"/>
                  </a:cubicBezTo>
                  <a:cubicBezTo>
                    <a:pt x="1444087" y="359321"/>
                    <a:pt x="1431387" y="346621"/>
                    <a:pt x="1430117" y="336461"/>
                  </a:cubicBezTo>
                  <a:cubicBezTo>
                    <a:pt x="1428847" y="325031"/>
                    <a:pt x="1439007" y="307251"/>
                    <a:pt x="1454247" y="299631"/>
                  </a:cubicBezTo>
                  <a:cubicBezTo>
                    <a:pt x="1485997" y="283121"/>
                    <a:pt x="1618077" y="289471"/>
                    <a:pt x="1646017" y="304711"/>
                  </a:cubicBezTo>
                  <a:cubicBezTo>
                    <a:pt x="1657447" y="311061"/>
                    <a:pt x="1662527" y="321221"/>
                    <a:pt x="1663797" y="330111"/>
                  </a:cubicBezTo>
                  <a:cubicBezTo>
                    <a:pt x="1665067" y="340271"/>
                    <a:pt x="1661257" y="352971"/>
                    <a:pt x="1652367" y="359321"/>
                  </a:cubicBezTo>
                  <a:cubicBezTo>
                    <a:pt x="1639667" y="369481"/>
                    <a:pt x="1618077" y="366941"/>
                    <a:pt x="1583787" y="368211"/>
                  </a:cubicBezTo>
                  <a:cubicBezTo>
                    <a:pt x="1485997" y="369481"/>
                    <a:pt x="1112617" y="345351"/>
                    <a:pt x="1005937" y="322491"/>
                  </a:cubicBezTo>
                  <a:cubicBezTo>
                    <a:pt x="964027" y="313601"/>
                    <a:pt x="923387" y="288201"/>
                    <a:pt x="922117" y="290741"/>
                  </a:cubicBezTo>
                  <a:cubicBezTo>
                    <a:pt x="920847" y="293281"/>
                    <a:pt x="939897" y="308521"/>
                    <a:pt x="939897" y="307251"/>
                  </a:cubicBezTo>
                  <a:cubicBezTo>
                    <a:pt x="941167" y="307251"/>
                    <a:pt x="914497" y="285661"/>
                    <a:pt x="914497" y="275501"/>
                  </a:cubicBezTo>
                  <a:cubicBezTo>
                    <a:pt x="915767" y="266611"/>
                    <a:pt x="925927" y="255181"/>
                    <a:pt x="942437" y="247561"/>
                  </a:cubicBezTo>
                  <a:cubicBezTo>
                    <a:pt x="1003397" y="220891"/>
                    <a:pt x="1353917" y="214541"/>
                    <a:pt x="1413607" y="227241"/>
                  </a:cubicBezTo>
                  <a:cubicBezTo>
                    <a:pt x="1428847" y="231051"/>
                    <a:pt x="1435197" y="233591"/>
                    <a:pt x="1440277" y="241211"/>
                  </a:cubicBezTo>
                  <a:cubicBezTo>
                    <a:pt x="1445357" y="248831"/>
                    <a:pt x="1445357" y="267881"/>
                    <a:pt x="1440277" y="276771"/>
                  </a:cubicBezTo>
                  <a:cubicBezTo>
                    <a:pt x="1436467" y="284391"/>
                    <a:pt x="1428847" y="288201"/>
                    <a:pt x="1414877" y="290741"/>
                  </a:cubicBezTo>
                  <a:cubicBezTo>
                    <a:pt x="1362807" y="299631"/>
                    <a:pt x="1149447" y="248831"/>
                    <a:pt x="1041497" y="238671"/>
                  </a:cubicBezTo>
                  <a:cubicBezTo>
                    <a:pt x="961487" y="231051"/>
                    <a:pt x="861157" y="248831"/>
                    <a:pt x="828137" y="228511"/>
                  </a:cubicBezTo>
                  <a:cubicBezTo>
                    <a:pt x="814167" y="220891"/>
                    <a:pt x="805277" y="204381"/>
                    <a:pt x="806547" y="194221"/>
                  </a:cubicBezTo>
                  <a:cubicBezTo>
                    <a:pt x="807817" y="185331"/>
                    <a:pt x="815437" y="175171"/>
                    <a:pt x="830677" y="168821"/>
                  </a:cubicBezTo>
                  <a:cubicBezTo>
                    <a:pt x="881477" y="147231"/>
                    <a:pt x="1169767" y="151041"/>
                    <a:pt x="1224377" y="167551"/>
                  </a:cubicBezTo>
                  <a:cubicBezTo>
                    <a:pt x="1240887" y="172631"/>
                    <a:pt x="1248507" y="178981"/>
                    <a:pt x="1252317" y="187871"/>
                  </a:cubicBezTo>
                  <a:cubicBezTo>
                    <a:pt x="1256127" y="195491"/>
                    <a:pt x="1253587" y="209461"/>
                    <a:pt x="1249777" y="215811"/>
                  </a:cubicBezTo>
                  <a:cubicBezTo>
                    <a:pt x="1244697" y="222161"/>
                    <a:pt x="1238347" y="225971"/>
                    <a:pt x="1224377" y="228511"/>
                  </a:cubicBezTo>
                  <a:cubicBezTo>
                    <a:pt x="1173577" y="238671"/>
                    <a:pt x="915767" y="208191"/>
                    <a:pt x="853537" y="186601"/>
                  </a:cubicBezTo>
                  <a:cubicBezTo>
                    <a:pt x="830677" y="178981"/>
                    <a:pt x="815437" y="172631"/>
                    <a:pt x="810357" y="161201"/>
                  </a:cubicBezTo>
                  <a:cubicBezTo>
                    <a:pt x="806547" y="149771"/>
                    <a:pt x="809087" y="131991"/>
                    <a:pt x="819247" y="120561"/>
                  </a:cubicBezTo>
                  <a:cubicBezTo>
                    <a:pt x="838297" y="97701"/>
                    <a:pt x="919577" y="64681"/>
                    <a:pt x="948787" y="65951"/>
                  </a:cubicBezTo>
                  <a:cubicBezTo>
                    <a:pt x="964027" y="65951"/>
                    <a:pt x="977997" y="74841"/>
                    <a:pt x="983077" y="85001"/>
                  </a:cubicBezTo>
                  <a:cubicBezTo>
                    <a:pt x="988157" y="92621"/>
                    <a:pt x="986887" y="107861"/>
                    <a:pt x="981807" y="116751"/>
                  </a:cubicBezTo>
                  <a:cubicBezTo>
                    <a:pt x="977997" y="124371"/>
                    <a:pt x="969107" y="130721"/>
                    <a:pt x="955137" y="134531"/>
                  </a:cubicBezTo>
                  <a:cubicBezTo>
                    <a:pt x="918307" y="142151"/>
                    <a:pt x="769717" y="120561"/>
                    <a:pt x="736697" y="96431"/>
                  </a:cubicBezTo>
                  <a:cubicBezTo>
                    <a:pt x="721457" y="85001"/>
                    <a:pt x="712567" y="67221"/>
                    <a:pt x="715107" y="57061"/>
                  </a:cubicBezTo>
                  <a:cubicBezTo>
                    <a:pt x="717647" y="45631"/>
                    <a:pt x="737967" y="34201"/>
                    <a:pt x="751937" y="30391"/>
                  </a:cubicBezTo>
                  <a:cubicBezTo>
                    <a:pt x="768447" y="26581"/>
                    <a:pt x="795117" y="30391"/>
                    <a:pt x="807817" y="39281"/>
                  </a:cubicBezTo>
                  <a:cubicBezTo>
                    <a:pt x="817977" y="46901"/>
                    <a:pt x="828137" y="63411"/>
                    <a:pt x="826867" y="74841"/>
                  </a:cubicBezTo>
                  <a:cubicBezTo>
                    <a:pt x="826867" y="85001"/>
                    <a:pt x="819247" y="95161"/>
                    <a:pt x="809087" y="101511"/>
                  </a:cubicBezTo>
                  <a:cubicBezTo>
                    <a:pt x="796387" y="110401"/>
                    <a:pt x="750667" y="106591"/>
                    <a:pt x="750667" y="111671"/>
                  </a:cubicBezTo>
                  <a:cubicBezTo>
                    <a:pt x="749397" y="118021"/>
                    <a:pt x="786227" y="133261"/>
                    <a:pt x="810357" y="139611"/>
                  </a:cubicBezTo>
                  <a:cubicBezTo>
                    <a:pt x="842107" y="145961"/>
                    <a:pt x="906877" y="128181"/>
                    <a:pt x="928467" y="140881"/>
                  </a:cubicBezTo>
                  <a:cubicBezTo>
                    <a:pt x="939897" y="147231"/>
                    <a:pt x="947517" y="159931"/>
                    <a:pt x="947517" y="170091"/>
                  </a:cubicBezTo>
                  <a:cubicBezTo>
                    <a:pt x="948787" y="182791"/>
                    <a:pt x="942437" y="200571"/>
                    <a:pt x="927197" y="209461"/>
                  </a:cubicBezTo>
                  <a:cubicBezTo>
                    <a:pt x="884017" y="232321"/>
                    <a:pt x="660497" y="200571"/>
                    <a:pt x="607157" y="186601"/>
                  </a:cubicBezTo>
                  <a:cubicBezTo>
                    <a:pt x="588107" y="182791"/>
                    <a:pt x="577947" y="178981"/>
                    <a:pt x="570327" y="170091"/>
                  </a:cubicBezTo>
                  <a:cubicBezTo>
                    <a:pt x="563977" y="162471"/>
                    <a:pt x="557627" y="148501"/>
                    <a:pt x="560167" y="139611"/>
                  </a:cubicBezTo>
                  <a:cubicBezTo>
                    <a:pt x="562707" y="128181"/>
                    <a:pt x="575407" y="118021"/>
                    <a:pt x="594457" y="110401"/>
                  </a:cubicBezTo>
                  <a:cubicBezTo>
                    <a:pt x="649067" y="90081"/>
                    <a:pt x="894177" y="86271"/>
                    <a:pt x="947517" y="105321"/>
                  </a:cubicBezTo>
                  <a:cubicBezTo>
                    <a:pt x="966567" y="112941"/>
                    <a:pt x="977997" y="123101"/>
                    <a:pt x="979267" y="134531"/>
                  </a:cubicBezTo>
                  <a:cubicBezTo>
                    <a:pt x="980537" y="144691"/>
                    <a:pt x="972917" y="159931"/>
                    <a:pt x="955137" y="168821"/>
                  </a:cubicBezTo>
                  <a:cubicBezTo>
                    <a:pt x="903067" y="196761"/>
                    <a:pt x="590647" y="190411"/>
                    <a:pt x="544927" y="166281"/>
                  </a:cubicBezTo>
                  <a:cubicBezTo>
                    <a:pt x="532227" y="159931"/>
                    <a:pt x="528417" y="151041"/>
                    <a:pt x="528417" y="142151"/>
                  </a:cubicBezTo>
                  <a:cubicBezTo>
                    <a:pt x="527147" y="133261"/>
                    <a:pt x="530957" y="120561"/>
                    <a:pt x="538577" y="114211"/>
                  </a:cubicBezTo>
                  <a:cubicBezTo>
                    <a:pt x="551277" y="104051"/>
                    <a:pt x="574137" y="106591"/>
                    <a:pt x="607157" y="106591"/>
                  </a:cubicBezTo>
                  <a:cubicBezTo>
                    <a:pt x="684627" y="105321"/>
                    <a:pt x="957677" y="115481"/>
                    <a:pt x="1004667" y="137071"/>
                  </a:cubicBezTo>
                  <a:cubicBezTo>
                    <a:pt x="1017367" y="143421"/>
                    <a:pt x="1022447" y="149771"/>
                    <a:pt x="1024987" y="157391"/>
                  </a:cubicBezTo>
                  <a:cubicBezTo>
                    <a:pt x="1027527" y="165011"/>
                    <a:pt x="1026257" y="178981"/>
                    <a:pt x="1021177" y="185331"/>
                  </a:cubicBezTo>
                  <a:cubicBezTo>
                    <a:pt x="1016097" y="191681"/>
                    <a:pt x="1008477" y="194221"/>
                    <a:pt x="994507" y="196761"/>
                  </a:cubicBezTo>
                  <a:cubicBezTo>
                    <a:pt x="942437" y="208191"/>
                    <a:pt x="646527" y="225971"/>
                    <a:pt x="602077" y="196761"/>
                  </a:cubicBezTo>
                  <a:cubicBezTo>
                    <a:pt x="588107" y="186601"/>
                    <a:pt x="584297" y="167551"/>
                    <a:pt x="588107" y="157391"/>
                  </a:cubicBezTo>
                  <a:cubicBezTo>
                    <a:pt x="590647" y="147231"/>
                    <a:pt x="600807" y="142151"/>
                    <a:pt x="617317" y="137071"/>
                  </a:cubicBezTo>
                  <a:cubicBezTo>
                    <a:pt x="670657" y="120561"/>
                    <a:pt x="942437" y="121831"/>
                    <a:pt x="989427" y="139611"/>
                  </a:cubicBezTo>
                  <a:cubicBezTo>
                    <a:pt x="1002127" y="144691"/>
                    <a:pt x="1007207" y="149771"/>
                    <a:pt x="1009747" y="157391"/>
                  </a:cubicBezTo>
                  <a:cubicBezTo>
                    <a:pt x="1012287" y="166281"/>
                    <a:pt x="1012287" y="182791"/>
                    <a:pt x="1002127" y="190411"/>
                  </a:cubicBezTo>
                  <a:cubicBezTo>
                    <a:pt x="966567" y="215811"/>
                    <a:pt x="674467" y="181521"/>
                    <a:pt x="628747" y="154851"/>
                  </a:cubicBezTo>
                  <a:cubicBezTo>
                    <a:pt x="616047" y="145961"/>
                    <a:pt x="610967" y="135801"/>
                    <a:pt x="609697" y="126911"/>
                  </a:cubicBezTo>
                  <a:cubicBezTo>
                    <a:pt x="609697" y="118021"/>
                    <a:pt x="613507" y="107861"/>
                    <a:pt x="623667" y="101511"/>
                  </a:cubicBezTo>
                  <a:cubicBezTo>
                    <a:pt x="641447" y="90081"/>
                    <a:pt x="690977" y="93891"/>
                    <a:pt x="735427" y="93891"/>
                  </a:cubicBezTo>
                  <a:cubicBezTo>
                    <a:pt x="805277" y="93891"/>
                    <a:pt x="957677" y="88811"/>
                    <a:pt x="995777" y="107861"/>
                  </a:cubicBezTo>
                  <a:cubicBezTo>
                    <a:pt x="1009747" y="115481"/>
                    <a:pt x="1017367" y="125641"/>
                    <a:pt x="1017367" y="134531"/>
                  </a:cubicBezTo>
                  <a:cubicBezTo>
                    <a:pt x="1018637" y="144691"/>
                    <a:pt x="1014827" y="157391"/>
                    <a:pt x="1000857" y="165011"/>
                  </a:cubicBezTo>
                  <a:cubicBezTo>
                    <a:pt x="956407" y="191681"/>
                    <a:pt x="661767" y="186601"/>
                    <a:pt x="612237" y="168821"/>
                  </a:cubicBezTo>
                  <a:cubicBezTo>
                    <a:pt x="598267" y="163741"/>
                    <a:pt x="593187" y="157391"/>
                    <a:pt x="590647" y="149771"/>
                  </a:cubicBezTo>
                  <a:cubicBezTo>
                    <a:pt x="586837" y="139611"/>
                    <a:pt x="590647" y="121831"/>
                    <a:pt x="598267" y="114211"/>
                  </a:cubicBezTo>
                  <a:cubicBezTo>
                    <a:pt x="610967" y="104051"/>
                    <a:pt x="633827" y="107861"/>
                    <a:pt x="668117" y="106591"/>
                  </a:cubicBezTo>
                  <a:cubicBezTo>
                    <a:pt x="754477" y="102781"/>
                    <a:pt x="1084677" y="97701"/>
                    <a:pt x="1139287" y="124371"/>
                  </a:cubicBezTo>
                  <a:cubicBezTo>
                    <a:pt x="1154527" y="130721"/>
                    <a:pt x="1160877" y="140881"/>
                    <a:pt x="1162147" y="149771"/>
                  </a:cubicBezTo>
                  <a:cubicBezTo>
                    <a:pt x="1162147" y="159931"/>
                    <a:pt x="1153257" y="173901"/>
                    <a:pt x="1139287" y="181521"/>
                  </a:cubicBezTo>
                  <a:cubicBezTo>
                    <a:pt x="1107537" y="198031"/>
                    <a:pt x="993237" y="191681"/>
                    <a:pt x="950057" y="184061"/>
                  </a:cubicBezTo>
                  <a:cubicBezTo>
                    <a:pt x="927197" y="180251"/>
                    <a:pt x="914497" y="176441"/>
                    <a:pt x="899257" y="165011"/>
                  </a:cubicBezTo>
                  <a:cubicBezTo>
                    <a:pt x="881477" y="149771"/>
                    <a:pt x="848457" y="116751"/>
                    <a:pt x="853537" y="96431"/>
                  </a:cubicBezTo>
                  <a:cubicBezTo>
                    <a:pt x="858617" y="72301"/>
                    <a:pt x="914497" y="51981"/>
                    <a:pt x="957677" y="36741"/>
                  </a:cubicBezTo>
                  <a:cubicBezTo>
                    <a:pt x="1016097" y="15151"/>
                    <a:pt x="1140557" y="-5169"/>
                    <a:pt x="1181197" y="1181"/>
                  </a:cubicBezTo>
                  <a:cubicBezTo>
                    <a:pt x="1198977" y="3721"/>
                    <a:pt x="1211677" y="10071"/>
                    <a:pt x="1215487" y="18961"/>
                  </a:cubicBezTo>
                  <a:cubicBezTo>
                    <a:pt x="1219297" y="29121"/>
                    <a:pt x="1207867" y="57061"/>
                    <a:pt x="1198977" y="60871"/>
                  </a:cubicBezTo>
                  <a:cubicBezTo>
                    <a:pt x="1188817" y="64681"/>
                    <a:pt x="1162147" y="51981"/>
                    <a:pt x="1157067" y="41821"/>
                  </a:cubicBezTo>
                  <a:cubicBezTo>
                    <a:pt x="1153257" y="34201"/>
                    <a:pt x="1157067" y="20231"/>
                    <a:pt x="1162147" y="13881"/>
                  </a:cubicBezTo>
                  <a:cubicBezTo>
                    <a:pt x="1167227" y="6261"/>
                    <a:pt x="1179927" y="-89"/>
                    <a:pt x="1188817" y="1181"/>
                  </a:cubicBezTo>
                  <a:cubicBezTo>
                    <a:pt x="1197707" y="2451"/>
                    <a:pt x="1215487" y="15151"/>
                    <a:pt x="1216757" y="25311"/>
                  </a:cubicBezTo>
                  <a:cubicBezTo>
                    <a:pt x="1219297" y="35471"/>
                    <a:pt x="1209137" y="51981"/>
                    <a:pt x="1192627" y="63411"/>
                  </a:cubicBezTo>
                  <a:cubicBezTo>
                    <a:pt x="1149447" y="88811"/>
                    <a:pt x="901797" y="82461"/>
                    <a:pt x="899257" y="98971"/>
                  </a:cubicBezTo>
                  <a:cubicBezTo>
                    <a:pt x="897987" y="105321"/>
                    <a:pt x="928467" y="116751"/>
                    <a:pt x="952597" y="121831"/>
                  </a:cubicBezTo>
                  <a:cubicBezTo>
                    <a:pt x="995777" y="131991"/>
                    <a:pt x="1108807" y="110401"/>
                    <a:pt x="1139287" y="124371"/>
                  </a:cubicBezTo>
                  <a:cubicBezTo>
                    <a:pt x="1153257" y="129451"/>
                    <a:pt x="1160877" y="140881"/>
                    <a:pt x="1162147" y="149771"/>
                  </a:cubicBezTo>
                  <a:cubicBezTo>
                    <a:pt x="1162147" y="158661"/>
                    <a:pt x="1155797" y="173901"/>
                    <a:pt x="1139287" y="181521"/>
                  </a:cubicBezTo>
                  <a:cubicBezTo>
                    <a:pt x="1079597" y="210731"/>
                    <a:pt x="659227" y="199301"/>
                    <a:pt x="604617" y="166281"/>
                  </a:cubicBezTo>
                  <a:cubicBezTo>
                    <a:pt x="590647" y="157391"/>
                    <a:pt x="586837" y="143421"/>
                    <a:pt x="588107" y="134531"/>
                  </a:cubicBezTo>
                  <a:cubicBezTo>
                    <a:pt x="589377" y="124371"/>
                    <a:pt x="596997" y="114211"/>
                    <a:pt x="612237" y="106591"/>
                  </a:cubicBezTo>
                  <a:cubicBezTo>
                    <a:pt x="661767" y="85001"/>
                    <a:pt x="938627" y="93891"/>
                    <a:pt x="988157" y="106591"/>
                  </a:cubicBezTo>
                  <a:cubicBezTo>
                    <a:pt x="1002127" y="110401"/>
                    <a:pt x="1008477" y="114211"/>
                    <a:pt x="1013557" y="120561"/>
                  </a:cubicBezTo>
                  <a:cubicBezTo>
                    <a:pt x="1017367" y="126911"/>
                    <a:pt x="1019907" y="135801"/>
                    <a:pt x="1017367" y="142151"/>
                  </a:cubicBezTo>
                  <a:cubicBezTo>
                    <a:pt x="1014827" y="151041"/>
                    <a:pt x="1004667" y="162471"/>
                    <a:pt x="986887" y="167551"/>
                  </a:cubicBezTo>
                  <a:cubicBezTo>
                    <a:pt x="934817" y="185331"/>
                    <a:pt x="685897" y="178981"/>
                    <a:pt x="636367" y="156121"/>
                  </a:cubicBezTo>
                  <a:cubicBezTo>
                    <a:pt x="619857" y="148501"/>
                    <a:pt x="609697" y="137071"/>
                    <a:pt x="609697" y="126911"/>
                  </a:cubicBezTo>
                  <a:cubicBezTo>
                    <a:pt x="609697" y="116751"/>
                    <a:pt x="621127" y="102781"/>
                    <a:pt x="636367" y="96431"/>
                  </a:cubicBezTo>
                  <a:cubicBezTo>
                    <a:pt x="678277" y="79921"/>
                    <a:pt x="837027" y="110401"/>
                    <a:pt x="904337" y="121831"/>
                  </a:cubicBezTo>
                  <a:cubicBezTo>
                    <a:pt x="944977" y="128181"/>
                    <a:pt x="986887" y="130721"/>
                    <a:pt x="1002127" y="145961"/>
                  </a:cubicBezTo>
                  <a:cubicBezTo>
                    <a:pt x="1009747" y="154851"/>
                    <a:pt x="1012287" y="170091"/>
                    <a:pt x="1009747" y="178981"/>
                  </a:cubicBezTo>
                  <a:cubicBezTo>
                    <a:pt x="1007207" y="186601"/>
                    <a:pt x="1002127" y="191681"/>
                    <a:pt x="989427" y="196761"/>
                  </a:cubicBezTo>
                  <a:cubicBezTo>
                    <a:pt x="942437" y="214541"/>
                    <a:pt x="671927" y="219621"/>
                    <a:pt x="617317" y="199301"/>
                  </a:cubicBezTo>
                  <a:cubicBezTo>
                    <a:pt x="599537" y="192951"/>
                    <a:pt x="588107" y="182791"/>
                    <a:pt x="585567" y="172631"/>
                  </a:cubicBezTo>
                  <a:cubicBezTo>
                    <a:pt x="584297" y="163741"/>
                    <a:pt x="590647" y="151041"/>
                    <a:pt x="595727" y="144691"/>
                  </a:cubicBezTo>
                  <a:cubicBezTo>
                    <a:pt x="600807" y="139611"/>
                    <a:pt x="605887" y="138341"/>
                    <a:pt x="617317" y="137071"/>
                  </a:cubicBezTo>
                  <a:cubicBezTo>
                    <a:pt x="665577" y="128181"/>
                    <a:pt x="943707" y="114211"/>
                    <a:pt x="998317" y="135801"/>
                  </a:cubicBezTo>
                  <a:cubicBezTo>
                    <a:pt x="1014827" y="143421"/>
                    <a:pt x="1026257" y="154851"/>
                    <a:pt x="1026257" y="165011"/>
                  </a:cubicBezTo>
                  <a:cubicBezTo>
                    <a:pt x="1027527" y="175171"/>
                    <a:pt x="1018637" y="189141"/>
                    <a:pt x="1002127" y="196761"/>
                  </a:cubicBezTo>
                  <a:cubicBezTo>
                    <a:pt x="944977" y="222161"/>
                    <a:pt x="580487" y="196761"/>
                    <a:pt x="538577" y="161201"/>
                  </a:cubicBezTo>
                  <a:cubicBezTo>
                    <a:pt x="527147" y="152311"/>
                    <a:pt x="527147" y="135801"/>
                    <a:pt x="529687" y="126911"/>
                  </a:cubicBezTo>
                  <a:cubicBezTo>
                    <a:pt x="532227" y="118021"/>
                    <a:pt x="538577" y="111671"/>
                    <a:pt x="551277" y="106591"/>
                  </a:cubicBezTo>
                  <a:cubicBezTo>
                    <a:pt x="602077" y="87541"/>
                    <a:pt x="903067" y="79921"/>
                    <a:pt x="955137" y="106591"/>
                  </a:cubicBezTo>
                  <a:cubicBezTo>
                    <a:pt x="972917" y="115481"/>
                    <a:pt x="980537" y="130721"/>
                    <a:pt x="979267" y="142151"/>
                  </a:cubicBezTo>
                  <a:cubicBezTo>
                    <a:pt x="977997" y="152311"/>
                    <a:pt x="966567" y="162471"/>
                    <a:pt x="947517" y="170091"/>
                  </a:cubicBezTo>
                  <a:cubicBezTo>
                    <a:pt x="894177" y="191681"/>
                    <a:pt x="643987" y="191681"/>
                    <a:pt x="593187" y="178981"/>
                  </a:cubicBezTo>
                  <a:cubicBezTo>
                    <a:pt x="577947" y="175171"/>
                    <a:pt x="570327" y="171361"/>
                    <a:pt x="565247" y="163741"/>
                  </a:cubicBezTo>
                  <a:cubicBezTo>
                    <a:pt x="560167" y="156121"/>
                    <a:pt x="557627" y="140881"/>
                    <a:pt x="561437" y="131991"/>
                  </a:cubicBezTo>
                  <a:cubicBezTo>
                    <a:pt x="566517" y="121831"/>
                    <a:pt x="576677" y="114211"/>
                    <a:pt x="594457" y="110401"/>
                  </a:cubicBezTo>
                  <a:cubicBezTo>
                    <a:pt x="645257" y="97701"/>
                    <a:pt x="871317" y="112941"/>
                    <a:pt x="919577" y="137071"/>
                  </a:cubicBezTo>
                  <a:cubicBezTo>
                    <a:pt x="937357" y="145961"/>
                    <a:pt x="946247" y="158661"/>
                    <a:pt x="947517" y="170091"/>
                  </a:cubicBezTo>
                  <a:cubicBezTo>
                    <a:pt x="948787" y="182791"/>
                    <a:pt x="937357" y="200571"/>
                    <a:pt x="927197" y="209461"/>
                  </a:cubicBezTo>
                  <a:cubicBezTo>
                    <a:pt x="915767" y="218351"/>
                    <a:pt x="900527" y="219621"/>
                    <a:pt x="884017" y="220891"/>
                  </a:cubicBezTo>
                  <a:cubicBezTo>
                    <a:pt x="859887" y="223431"/>
                    <a:pt x="821787" y="217081"/>
                    <a:pt x="795117" y="213271"/>
                  </a:cubicBezTo>
                  <a:cubicBezTo>
                    <a:pt x="772257" y="209461"/>
                    <a:pt x="750667" y="205651"/>
                    <a:pt x="732887" y="198031"/>
                  </a:cubicBezTo>
                  <a:cubicBezTo>
                    <a:pt x="717647" y="190411"/>
                    <a:pt x="706217" y="184061"/>
                    <a:pt x="696057" y="171361"/>
                  </a:cubicBezTo>
                  <a:cubicBezTo>
                    <a:pt x="682087" y="156121"/>
                    <a:pt x="665577" y="126911"/>
                    <a:pt x="666847" y="106591"/>
                  </a:cubicBezTo>
                  <a:cubicBezTo>
                    <a:pt x="668117" y="90081"/>
                    <a:pt x="684627" y="72301"/>
                    <a:pt x="697327" y="60871"/>
                  </a:cubicBezTo>
                  <a:cubicBezTo>
                    <a:pt x="710027" y="50711"/>
                    <a:pt x="727807" y="44361"/>
                    <a:pt x="744317" y="40551"/>
                  </a:cubicBezTo>
                  <a:cubicBezTo>
                    <a:pt x="763367" y="36741"/>
                    <a:pt x="793847" y="31661"/>
                    <a:pt x="807817" y="39281"/>
                  </a:cubicBezTo>
                  <a:cubicBezTo>
                    <a:pt x="819247" y="46901"/>
                    <a:pt x="829407" y="64681"/>
                    <a:pt x="826867" y="74841"/>
                  </a:cubicBezTo>
                  <a:cubicBezTo>
                    <a:pt x="825597" y="86271"/>
                    <a:pt x="807817" y="102781"/>
                    <a:pt x="792577" y="106591"/>
                  </a:cubicBezTo>
                  <a:cubicBezTo>
                    <a:pt x="774797" y="110401"/>
                    <a:pt x="732887" y="100241"/>
                    <a:pt x="722727" y="87541"/>
                  </a:cubicBezTo>
                  <a:cubicBezTo>
                    <a:pt x="715107" y="76111"/>
                    <a:pt x="716377" y="51981"/>
                    <a:pt x="722727" y="41821"/>
                  </a:cubicBezTo>
                  <a:cubicBezTo>
                    <a:pt x="726537" y="35471"/>
                    <a:pt x="732887" y="32931"/>
                    <a:pt x="744317" y="30391"/>
                  </a:cubicBezTo>
                  <a:cubicBezTo>
                    <a:pt x="765907" y="26581"/>
                    <a:pt x="815437" y="34201"/>
                    <a:pt x="850997" y="40551"/>
                  </a:cubicBezTo>
                  <a:cubicBezTo>
                    <a:pt x="889097" y="46901"/>
                    <a:pt x="943707" y="50711"/>
                    <a:pt x="965297" y="68491"/>
                  </a:cubicBezTo>
                  <a:cubicBezTo>
                    <a:pt x="977997" y="78651"/>
                    <a:pt x="986887" y="97701"/>
                    <a:pt x="985617" y="109131"/>
                  </a:cubicBezTo>
                  <a:cubicBezTo>
                    <a:pt x="984347" y="118021"/>
                    <a:pt x="975457" y="124371"/>
                    <a:pt x="964027" y="131991"/>
                  </a:cubicBezTo>
                  <a:cubicBezTo>
                    <a:pt x="938627" y="148501"/>
                    <a:pt x="852267" y="185331"/>
                    <a:pt x="828137" y="175171"/>
                  </a:cubicBezTo>
                  <a:cubicBezTo>
                    <a:pt x="814167" y="170091"/>
                    <a:pt x="805277" y="149771"/>
                    <a:pt x="807817" y="138341"/>
                  </a:cubicBezTo>
                  <a:cubicBezTo>
                    <a:pt x="810357" y="128181"/>
                    <a:pt x="825597" y="118021"/>
                    <a:pt x="842107" y="114211"/>
                  </a:cubicBezTo>
                  <a:cubicBezTo>
                    <a:pt x="870047" y="107861"/>
                    <a:pt x="922117" y="134531"/>
                    <a:pt x="974187" y="143421"/>
                  </a:cubicBezTo>
                  <a:cubicBezTo>
                    <a:pt x="1045307" y="153581"/>
                    <a:pt x="1193897" y="145961"/>
                    <a:pt x="1231997" y="168821"/>
                  </a:cubicBezTo>
                  <a:cubicBezTo>
                    <a:pt x="1245967" y="177711"/>
                    <a:pt x="1256127" y="191681"/>
                    <a:pt x="1254857" y="201841"/>
                  </a:cubicBezTo>
                  <a:cubicBezTo>
                    <a:pt x="1253587" y="212001"/>
                    <a:pt x="1242157" y="222161"/>
                    <a:pt x="1224377" y="228511"/>
                  </a:cubicBezTo>
                  <a:cubicBezTo>
                    <a:pt x="1168497" y="250101"/>
                    <a:pt x="877667" y="256451"/>
                    <a:pt x="828137" y="228511"/>
                  </a:cubicBezTo>
                  <a:cubicBezTo>
                    <a:pt x="812897" y="220891"/>
                    <a:pt x="805277" y="204381"/>
                    <a:pt x="806547" y="194221"/>
                  </a:cubicBezTo>
                  <a:cubicBezTo>
                    <a:pt x="807817" y="184061"/>
                    <a:pt x="819247" y="173901"/>
                    <a:pt x="838297" y="168821"/>
                  </a:cubicBezTo>
                  <a:cubicBezTo>
                    <a:pt x="900527" y="149771"/>
                    <a:pt x="1188817" y="194221"/>
                    <a:pt x="1294227" y="206921"/>
                  </a:cubicBezTo>
                  <a:cubicBezTo>
                    <a:pt x="1348837" y="214541"/>
                    <a:pt x="1397097" y="217081"/>
                    <a:pt x="1421227" y="228511"/>
                  </a:cubicBezTo>
                  <a:cubicBezTo>
                    <a:pt x="1432657" y="233591"/>
                    <a:pt x="1440277" y="239941"/>
                    <a:pt x="1444087" y="247561"/>
                  </a:cubicBezTo>
                  <a:cubicBezTo>
                    <a:pt x="1446627" y="255181"/>
                    <a:pt x="1445357" y="269151"/>
                    <a:pt x="1440277" y="276771"/>
                  </a:cubicBezTo>
                  <a:cubicBezTo>
                    <a:pt x="1435197" y="284391"/>
                    <a:pt x="1428847" y="286931"/>
                    <a:pt x="1414877" y="290741"/>
                  </a:cubicBezTo>
                  <a:cubicBezTo>
                    <a:pt x="1355187" y="307251"/>
                    <a:pt x="984347" y="332651"/>
                    <a:pt x="933547" y="304711"/>
                  </a:cubicBezTo>
                  <a:cubicBezTo>
                    <a:pt x="919577" y="298361"/>
                    <a:pt x="914497" y="285661"/>
                    <a:pt x="914497" y="275501"/>
                  </a:cubicBezTo>
                  <a:cubicBezTo>
                    <a:pt x="915767" y="265341"/>
                    <a:pt x="933547" y="247561"/>
                    <a:pt x="942437" y="247561"/>
                  </a:cubicBezTo>
                  <a:cubicBezTo>
                    <a:pt x="951327" y="247561"/>
                    <a:pt x="955137" y="267881"/>
                    <a:pt x="969107" y="272961"/>
                  </a:cubicBezTo>
                  <a:cubicBezTo>
                    <a:pt x="997047" y="284391"/>
                    <a:pt x="1051657" y="266611"/>
                    <a:pt x="1116427" y="267881"/>
                  </a:cubicBezTo>
                  <a:cubicBezTo>
                    <a:pt x="1235807" y="269151"/>
                    <a:pt x="1563467" y="272961"/>
                    <a:pt x="1630777" y="300901"/>
                  </a:cubicBezTo>
                  <a:cubicBezTo>
                    <a:pt x="1651097" y="309791"/>
                    <a:pt x="1661257" y="319951"/>
                    <a:pt x="1663797" y="330111"/>
                  </a:cubicBezTo>
                  <a:cubicBezTo>
                    <a:pt x="1666337" y="340271"/>
                    <a:pt x="1658717" y="352971"/>
                    <a:pt x="1652367" y="359321"/>
                  </a:cubicBezTo>
                  <a:cubicBezTo>
                    <a:pt x="1647287" y="365671"/>
                    <a:pt x="1642207" y="365671"/>
                    <a:pt x="1630777" y="368211"/>
                  </a:cubicBezTo>
                  <a:cubicBezTo>
                    <a:pt x="1599027" y="373291"/>
                    <a:pt x="1464407" y="372021"/>
                    <a:pt x="1440277" y="356781"/>
                  </a:cubicBezTo>
                  <a:cubicBezTo>
                    <a:pt x="1432657" y="350431"/>
                    <a:pt x="1430117" y="342811"/>
                    <a:pt x="1430117" y="336461"/>
                  </a:cubicBezTo>
                  <a:cubicBezTo>
                    <a:pt x="1428847" y="327571"/>
                    <a:pt x="1432657" y="314871"/>
                    <a:pt x="1440277" y="307251"/>
                  </a:cubicBezTo>
                  <a:cubicBezTo>
                    <a:pt x="1454247" y="294551"/>
                    <a:pt x="1484727" y="293281"/>
                    <a:pt x="1522827" y="288201"/>
                  </a:cubicBezTo>
                  <a:cubicBezTo>
                    <a:pt x="1610457" y="275501"/>
                    <a:pt x="1897477" y="258991"/>
                    <a:pt x="1954627" y="272961"/>
                  </a:cubicBezTo>
                  <a:cubicBezTo>
                    <a:pt x="1968597" y="275501"/>
                    <a:pt x="1974947" y="279311"/>
                    <a:pt x="1980027" y="286931"/>
                  </a:cubicBezTo>
                  <a:cubicBezTo>
                    <a:pt x="1985107" y="293281"/>
                    <a:pt x="1986377" y="308521"/>
                    <a:pt x="1982567" y="316141"/>
                  </a:cubicBezTo>
                  <a:cubicBezTo>
                    <a:pt x="1978757" y="325031"/>
                    <a:pt x="1968597" y="331381"/>
                    <a:pt x="1953357" y="336461"/>
                  </a:cubicBezTo>
                  <a:cubicBezTo>
                    <a:pt x="1911447" y="347891"/>
                    <a:pt x="1778097" y="332651"/>
                    <a:pt x="1704437" y="327571"/>
                  </a:cubicBezTo>
                  <a:cubicBezTo>
                    <a:pt x="1644747" y="323761"/>
                    <a:pt x="1572357" y="321221"/>
                    <a:pt x="1543147" y="309791"/>
                  </a:cubicBezTo>
                  <a:cubicBezTo>
                    <a:pt x="1530447" y="305981"/>
                    <a:pt x="1521557" y="302171"/>
                    <a:pt x="1517747" y="294551"/>
                  </a:cubicBezTo>
                  <a:cubicBezTo>
                    <a:pt x="1513937" y="285661"/>
                    <a:pt x="1515207" y="267881"/>
                    <a:pt x="1521557" y="258991"/>
                  </a:cubicBezTo>
                  <a:cubicBezTo>
                    <a:pt x="1530447" y="246291"/>
                    <a:pt x="1552037" y="241211"/>
                    <a:pt x="1576167" y="234861"/>
                  </a:cubicBezTo>
                  <a:cubicBezTo>
                    <a:pt x="1618077" y="223431"/>
                    <a:pt x="1696817" y="215811"/>
                    <a:pt x="1756507" y="212001"/>
                  </a:cubicBezTo>
                  <a:cubicBezTo>
                    <a:pt x="1813657" y="208191"/>
                    <a:pt x="1889857" y="199301"/>
                    <a:pt x="1924147" y="210731"/>
                  </a:cubicBezTo>
                  <a:cubicBezTo>
                    <a:pt x="1941927" y="217081"/>
                    <a:pt x="1955897" y="228511"/>
                    <a:pt x="1959707" y="238671"/>
                  </a:cubicBezTo>
                  <a:cubicBezTo>
                    <a:pt x="1962247" y="247561"/>
                    <a:pt x="1955897" y="261531"/>
                    <a:pt x="1949547" y="269151"/>
                  </a:cubicBezTo>
                  <a:cubicBezTo>
                    <a:pt x="1944467" y="274231"/>
                    <a:pt x="1939387" y="275501"/>
                    <a:pt x="1927957" y="278041"/>
                  </a:cubicBezTo>
                  <a:cubicBezTo>
                    <a:pt x="1883507" y="288201"/>
                    <a:pt x="1693007" y="293281"/>
                    <a:pt x="1606647" y="290741"/>
                  </a:cubicBezTo>
                  <a:cubicBezTo>
                    <a:pt x="1546957" y="289471"/>
                    <a:pt x="1477107" y="293281"/>
                    <a:pt x="1456787" y="276771"/>
                  </a:cubicBezTo>
                  <a:cubicBezTo>
                    <a:pt x="1446627" y="270421"/>
                    <a:pt x="1444087" y="257721"/>
                    <a:pt x="1445357" y="248831"/>
                  </a:cubicBezTo>
                  <a:cubicBezTo>
                    <a:pt x="1447897" y="238671"/>
                    <a:pt x="1454247" y="228511"/>
                    <a:pt x="1470757" y="220891"/>
                  </a:cubicBezTo>
                  <a:cubicBezTo>
                    <a:pt x="1517747" y="198031"/>
                    <a:pt x="1765397" y="185331"/>
                    <a:pt x="1814927" y="206921"/>
                  </a:cubicBezTo>
                  <a:cubicBezTo>
                    <a:pt x="1831437" y="213271"/>
                    <a:pt x="1841597" y="225971"/>
                    <a:pt x="1842867" y="237401"/>
                  </a:cubicBezTo>
                  <a:cubicBezTo>
                    <a:pt x="1844137" y="247561"/>
                    <a:pt x="1836517" y="267881"/>
                    <a:pt x="1823817" y="272961"/>
                  </a:cubicBezTo>
                  <a:cubicBezTo>
                    <a:pt x="1800957" y="284391"/>
                    <a:pt x="1733647" y="261531"/>
                    <a:pt x="1696817" y="248831"/>
                  </a:cubicBezTo>
                  <a:cubicBezTo>
                    <a:pt x="1666337" y="238671"/>
                    <a:pt x="1633317" y="222161"/>
                    <a:pt x="1618077" y="208191"/>
                  </a:cubicBezTo>
                  <a:cubicBezTo>
                    <a:pt x="1607917" y="199301"/>
                    <a:pt x="1600297" y="190411"/>
                    <a:pt x="1600297" y="180251"/>
                  </a:cubicBezTo>
                  <a:cubicBezTo>
                    <a:pt x="1599027" y="170091"/>
                    <a:pt x="1607917" y="153581"/>
                    <a:pt x="1619347" y="145961"/>
                  </a:cubicBezTo>
                  <a:cubicBezTo>
                    <a:pt x="1632047" y="135801"/>
                    <a:pt x="1654907" y="135801"/>
                    <a:pt x="1677767" y="135801"/>
                  </a:cubicBezTo>
                  <a:cubicBezTo>
                    <a:pt x="1713327" y="134531"/>
                    <a:pt x="1786987" y="137071"/>
                    <a:pt x="1812387" y="149771"/>
                  </a:cubicBezTo>
                  <a:cubicBezTo>
                    <a:pt x="1826357" y="157391"/>
                    <a:pt x="1837787" y="168821"/>
                    <a:pt x="1837787" y="178981"/>
                  </a:cubicBezTo>
                  <a:cubicBezTo>
                    <a:pt x="1839057" y="190411"/>
                    <a:pt x="1828897" y="208191"/>
                    <a:pt x="1812387" y="215811"/>
                  </a:cubicBezTo>
                  <a:cubicBezTo>
                    <a:pt x="1771747" y="237401"/>
                    <a:pt x="1592677" y="225971"/>
                    <a:pt x="1552037" y="212001"/>
                  </a:cubicBezTo>
                  <a:cubicBezTo>
                    <a:pt x="1538067" y="206921"/>
                    <a:pt x="1530447" y="201841"/>
                    <a:pt x="1527907" y="192951"/>
                  </a:cubicBezTo>
                  <a:cubicBezTo>
                    <a:pt x="1524097" y="181521"/>
                    <a:pt x="1529177" y="162471"/>
                    <a:pt x="1541877" y="149771"/>
                  </a:cubicBezTo>
                  <a:cubicBezTo>
                    <a:pt x="1568547" y="121831"/>
                    <a:pt x="1705707" y="83731"/>
                    <a:pt x="1737457" y="83731"/>
                  </a:cubicBezTo>
                  <a:cubicBezTo>
                    <a:pt x="1748887" y="83731"/>
                    <a:pt x="1753967" y="87541"/>
                    <a:pt x="1759047" y="92621"/>
                  </a:cubicBezTo>
                  <a:cubicBezTo>
                    <a:pt x="1765397" y="97701"/>
                    <a:pt x="1771747" y="111671"/>
                    <a:pt x="1769207" y="120561"/>
                  </a:cubicBezTo>
                  <a:cubicBezTo>
                    <a:pt x="1766667" y="130721"/>
                    <a:pt x="1752697" y="144691"/>
                    <a:pt x="1737457" y="148501"/>
                  </a:cubicBezTo>
                  <a:cubicBezTo>
                    <a:pt x="1715867" y="154851"/>
                    <a:pt x="1689197" y="139611"/>
                    <a:pt x="1649827" y="137071"/>
                  </a:cubicBezTo>
                  <a:cubicBezTo>
                    <a:pt x="1568547" y="131991"/>
                    <a:pt x="1329787" y="157391"/>
                    <a:pt x="1277717" y="139611"/>
                  </a:cubicBezTo>
                  <a:cubicBezTo>
                    <a:pt x="1262477" y="134531"/>
                    <a:pt x="1252317" y="128181"/>
                    <a:pt x="1251047" y="118021"/>
                  </a:cubicBezTo>
                  <a:cubicBezTo>
                    <a:pt x="1248507" y="109131"/>
                    <a:pt x="1253587" y="90081"/>
                    <a:pt x="1267557" y="81191"/>
                  </a:cubicBezTo>
                  <a:cubicBezTo>
                    <a:pt x="1306927" y="57061"/>
                    <a:pt x="1552037" y="79921"/>
                    <a:pt x="1597757" y="106591"/>
                  </a:cubicBezTo>
                  <a:cubicBezTo>
                    <a:pt x="1614267" y="115481"/>
                    <a:pt x="1623157" y="130721"/>
                    <a:pt x="1621887" y="142151"/>
                  </a:cubicBezTo>
                  <a:cubicBezTo>
                    <a:pt x="1620617" y="152311"/>
                    <a:pt x="1609187" y="163741"/>
                    <a:pt x="1590137" y="170091"/>
                  </a:cubicBezTo>
                  <a:cubicBezTo>
                    <a:pt x="1536797" y="190411"/>
                    <a:pt x="1287877" y="191681"/>
                    <a:pt x="1239617" y="170091"/>
                  </a:cubicBezTo>
                  <a:cubicBezTo>
                    <a:pt x="1223107" y="163741"/>
                    <a:pt x="1214217" y="151041"/>
                    <a:pt x="1212947" y="142151"/>
                  </a:cubicBezTo>
                  <a:cubicBezTo>
                    <a:pt x="1211677" y="135801"/>
                    <a:pt x="1214217" y="126911"/>
                    <a:pt x="1219297" y="123101"/>
                  </a:cubicBezTo>
                  <a:cubicBezTo>
                    <a:pt x="1224377" y="116751"/>
                    <a:pt x="1230727" y="114211"/>
                    <a:pt x="1244697" y="111671"/>
                  </a:cubicBezTo>
                  <a:cubicBezTo>
                    <a:pt x="1304387" y="102781"/>
                    <a:pt x="1677767" y="119291"/>
                    <a:pt x="1736187" y="153581"/>
                  </a:cubicBezTo>
                  <a:cubicBezTo>
                    <a:pt x="1752697" y="162471"/>
                    <a:pt x="1761587" y="176441"/>
                    <a:pt x="1760317" y="186601"/>
                  </a:cubicBezTo>
                  <a:cubicBezTo>
                    <a:pt x="1759047" y="198031"/>
                    <a:pt x="1747617" y="206921"/>
                    <a:pt x="1728567" y="214541"/>
                  </a:cubicBezTo>
                  <a:cubicBezTo>
                    <a:pt x="1651097" y="243751"/>
                    <a:pt x="1125317" y="251371"/>
                    <a:pt x="1065627" y="210731"/>
                  </a:cubicBezTo>
                  <a:cubicBezTo>
                    <a:pt x="1051657" y="200571"/>
                    <a:pt x="1047847" y="182791"/>
                    <a:pt x="1051657" y="172631"/>
                  </a:cubicBezTo>
                  <a:cubicBezTo>
                    <a:pt x="1054197" y="163741"/>
                    <a:pt x="1063087" y="158661"/>
                    <a:pt x="1079597" y="153581"/>
                  </a:cubicBezTo>
                  <a:cubicBezTo>
                    <a:pt x="1144367" y="133261"/>
                    <a:pt x="1541877" y="138341"/>
                    <a:pt x="1604107" y="153581"/>
                  </a:cubicBezTo>
                  <a:cubicBezTo>
                    <a:pt x="1618077" y="157391"/>
                    <a:pt x="1623157" y="159931"/>
                    <a:pt x="1628237" y="166281"/>
                  </a:cubicBezTo>
                  <a:cubicBezTo>
                    <a:pt x="1633317" y="171361"/>
                    <a:pt x="1635857" y="180251"/>
                    <a:pt x="1633317" y="186601"/>
                  </a:cubicBezTo>
                  <a:cubicBezTo>
                    <a:pt x="1630777" y="196761"/>
                    <a:pt x="1621887" y="206921"/>
                    <a:pt x="1604107" y="213271"/>
                  </a:cubicBezTo>
                  <a:cubicBezTo>
                    <a:pt x="1538067" y="238671"/>
                    <a:pt x="1219297" y="215811"/>
                    <a:pt x="1082137" y="209461"/>
                  </a:cubicBezTo>
                  <a:cubicBezTo>
                    <a:pt x="991967" y="205651"/>
                    <a:pt x="911957" y="203111"/>
                    <a:pt x="859887" y="192951"/>
                  </a:cubicBezTo>
                  <a:cubicBezTo>
                    <a:pt x="831947" y="186601"/>
                    <a:pt x="804007" y="182791"/>
                    <a:pt x="795117" y="171361"/>
                  </a:cubicBezTo>
                  <a:cubicBezTo>
                    <a:pt x="788767" y="163741"/>
                    <a:pt x="788767" y="149771"/>
                    <a:pt x="791307" y="142151"/>
                  </a:cubicBezTo>
                  <a:cubicBezTo>
                    <a:pt x="793847" y="134531"/>
                    <a:pt x="800197" y="128181"/>
                    <a:pt x="812897" y="123101"/>
                  </a:cubicBezTo>
                  <a:cubicBezTo>
                    <a:pt x="861157" y="104051"/>
                    <a:pt x="1120237" y="119291"/>
                    <a:pt x="1204057" y="121831"/>
                  </a:cubicBezTo>
                  <a:cubicBezTo>
                    <a:pt x="1243427" y="123101"/>
                    <a:pt x="1275177" y="116751"/>
                    <a:pt x="1290417" y="128181"/>
                  </a:cubicBezTo>
                  <a:cubicBezTo>
                    <a:pt x="1300577" y="135801"/>
                    <a:pt x="1305657" y="152311"/>
                    <a:pt x="1303117" y="162471"/>
                  </a:cubicBezTo>
                  <a:cubicBezTo>
                    <a:pt x="1300577" y="172631"/>
                    <a:pt x="1290417" y="180251"/>
                    <a:pt x="1276447" y="186601"/>
                  </a:cubicBezTo>
                  <a:cubicBezTo>
                    <a:pt x="1239617" y="203111"/>
                    <a:pt x="1149447" y="206921"/>
                    <a:pt x="1065627" y="212001"/>
                  </a:cubicBezTo>
                  <a:cubicBezTo>
                    <a:pt x="942437" y="218351"/>
                    <a:pt x="696057" y="215811"/>
                    <a:pt x="604617" y="206921"/>
                  </a:cubicBezTo>
                  <a:cubicBezTo>
                    <a:pt x="566517" y="203111"/>
                    <a:pt x="537307" y="201841"/>
                    <a:pt x="523337" y="190411"/>
                  </a:cubicBezTo>
                  <a:cubicBezTo>
                    <a:pt x="515717" y="184061"/>
                    <a:pt x="511907" y="172631"/>
                    <a:pt x="513177" y="165011"/>
                  </a:cubicBezTo>
                  <a:cubicBezTo>
                    <a:pt x="515717" y="156121"/>
                    <a:pt x="520797" y="145961"/>
                    <a:pt x="536037" y="139611"/>
                  </a:cubicBezTo>
                  <a:cubicBezTo>
                    <a:pt x="595727" y="112941"/>
                    <a:pt x="1005937" y="112941"/>
                    <a:pt x="1061817" y="142151"/>
                  </a:cubicBezTo>
                  <a:cubicBezTo>
                    <a:pt x="1075787" y="149771"/>
                    <a:pt x="1080867" y="162471"/>
                    <a:pt x="1080867" y="171361"/>
                  </a:cubicBezTo>
                  <a:cubicBezTo>
                    <a:pt x="1080867" y="180251"/>
                    <a:pt x="1074517" y="191681"/>
                    <a:pt x="1060547" y="199301"/>
                  </a:cubicBezTo>
                  <a:cubicBezTo>
                    <a:pt x="1024987" y="218351"/>
                    <a:pt x="904337" y="210731"/>
                    <a:pt x="812897" y="209461"/>
                  </a:cubicBezTo>
                  <a:cubicBezTo>
                    <a:pt x="697327" y="206921"/>
                    <a:pt x="472537" y="212001"/>
                    <a:pt x="423007" y="182791"/>
                  </a:cubicBezTo>
                  <a:cubicBezTo>
                    <a:pt x="406497" y="173901"/>
                    <a:pt x="398877" y="159931"/>
                    <a:pt x="398877" y="149771"/>
                  </a:cubicBezTo>
                  <a:cubicBezTo>
                    <a:pt x="400147" y="139611"/>
                    <a:pt x="407767" y="129451"/>
                    <a:pt x="423007" y="123101"/>
                  </a:cubicBezTo>
                  <a:cubicBezTo>
                    <a:pt x="478887" y="98971"/>
                    <a:pt x="839567" y="110401"/>
                    <a:pt x="891637" y="139611"/>
                  </a:cubicBezTo>
                  <a:cubicBezTo>
                    <a:pt x="905607" y="148501"/>
                    <a:pt x="910687" y="161201"/>
                    <a:pt x="910687" y="170091"/>
                  </a:cubicBezTo>
                  <a:cubicBezTo>
                    <a:pt x="910687" y="180251"/>
                    <a:pt x="901797" y="192951"/>
                    <a:pt x="889097" y="199301"/>
                  </a:cubicBezTo>
                  <a:cubicBezTo>
                    <a:pt x="859887" y="215811"/>
                    <a:pt x="783687" y="210731"/>
                    <a:pt x="718917" y="214541"/>
                  </a:cubicBezTo>
                  <a:cubicBezTo>
                    <a:pt x="632557" y="218351"/>
                    <a:pt x="458567" y="241211"/>
                    <a:pt x="415387" y="222161"/>
                  </a:cubicBezTo>
                  <a:cubicBezTo>
                    <a:pt x="400147" y="214541"/>
                    <a:pt x="391257" y="204381"/>
                    <a:pt x="389987" y="194221"/>
                  </a:cubicBezTo>
                  <a:cubicBezTo>
                    <a:pt x="388717" y="184061"/>
                    <a:pt x="393797" y="168821"/>
                    <a:pt x="407767" y="161201"/>
                  </a:cubicBezTo>
                  <a:cubicBezTo>
                    <a:pt x="445867" y="138341"/>
                    <a:pt x="670657" y="143421"/>
                    <a:pt x="713837" y="167551"/>
                  </a:cubicBezTo>
                  <a:cubicBezTo>
                    <a:pt x="729077" y="176441"/>
                    <a:pt x="737967" y="191681"/>
                    <a:pt x="736697" y="203111"/>
                  </a:cubicBezTo>
                  <a:cubicBezTo>
                    <a:pt x="735427" y="213271"/>
                    <a:pt x="721457" y="223431"/>
                    <a:pt x="703677" y="229781"/>
                  </a:cubicBezTo>
                  <a:cubicBezTo>
                    <a:pt x="657957" y="245021"/>
                    <a:pt x="489047" y="224701"/>
                    <a:pt x="421737" y="213271"/>
                  </a:cubicBezTo>
                  <a:cubicBezTo>
                    <a:pt x="382367" y="208191"/>
                    <a:pt x="363317" y="203111"/>
                    <a:pt x="332837" y="191681"/>
                  </a:cubicBezTo>
                  <a:cubicBezTo>
                    <a:pt x="296007" y="177711"/>
                    <a:pt x="231237" y="156121"/>
                    <a:pt x="215997" y="134531"/>
                  </a:cubicBezTo>
                  <a:cubicBezTo>
                    <a:pt x="208377" y="124371"/>
                    <a:pt x="208377" y="110401"/>
                    <a:pt x="212187" y="101511"/>
                  </a:cubicBezTo>
                  <a:cubicBezTo>
                    <a:pt x="215997" y="91351"/>
                    <a:pt x="223617" y="83731"/>
                    <a:pt x="237587" y="78651"/>
                  </a:cubicBezTo>
                  <a:cubicBezTo>
                    <a:pt x="271877" y="65951"/>
                    <a:pt x="411577" y="77381"/>
                    <a:pt x="444597" y="87541"/>
                  </a:cubicBezTo>
                  <a:cubicBezTo>
                    <a:pt x="456027" y="91351"/>
                    <a:pt x="462377" y="93891"/>
                    <a:pt x="467457" y="101511"/>
                  </a:cubicBezTo>
                  <a:cubicBezTo>
                    <a:pt x="472537" y="109131"/>
                    <a:pt x="476347" y="125641"/>
                    <a:pt x="472537" y="134531"/>
                  </a:cubicBezTo>
                  <a:cubicBezTo>
                    <a:pt x="469997" y="144691"/>
                    <a:pt x="462377" y="152311"/>
                    <a:pt x="448407" y="158661"/>
                  </a:cubicBezTo>
                  <a:cubicBezTo>
                    <a:pt x="412847" y="176441"/>
                    <a:pt x="219807" y="186601"/>
                    <a:pt x="219807" y="191681"/>
                  </a:cubicBezTo>
                  <a:cubicBezTo>
                    <a:pt x="219807" y="196761"/>
                    <a:pt x="367127" y="180251"/>
                    <a:pt x="396337" y="191681"/>
                  </a:cubicBezTo>
                  <a:cubicBezTo>
                    <a:pt x="407767" y="196761"/>
                    <a:pt x="411577" y="203111"/>
                    <a:pt x="415387" y="210731"/>
                  </a:cubicBezTo>
                  <a:cubicBezTo>
                    <a:pt x="419197" y="218351"/>
                    <a:pt x="420467" y="228511"/>
                    <a:pt x="417927" y="237401"/>
                  </a:cubicBezTo>
                  <a:cubicBezTo>
                    <a:pt x="415387" y="245021"/>
                    <a:pt x="409037" y="253911"/>
                    <a:pt x="401417" y="258991"/>
                  </a:cubicBezTo>
                  <a:cubicBezTo>
                    <a:pt x="395067" y="262801"/>
                    <a:pt x="387447" y="264071"/>
                    <a:pt x="376017" y="264071"/>
                  </a:cubicBezTo>
                  <a:cubicBezTo>
                    <a:pt x="349347" y="264071"/>
                    <a:pt x="292197" y="251371"/>
                    <a:pt x="251557" y="239941"/>
                  </a:cubicBezTo>
                  <a:cubicBezTo>
                    <a:pt x="212187" y="228511"/>
                    <a:pt x="158847" y="217081"/>
                    <a:pt x="138527" y="192951"/>
                  </a:cubicBezTo>
                  <a:cubicBezTo>
                    <a:pt x="123287" y="173901"/>
                    <a:pt x="120747" y="142151"/>
                    <a:pt x="123287" y="120561"/>
                  </a:cubicBezTo>
                  <a:cubicBezTo>
                    <a:pt x="124557" y="101511"/>
                    <a:pt x="133447" y="83731"/>
                    <a:pt x="144877" y="71031"/>
                  </a:cubicBezTo>
                  <a:cubicBezTo>
                    <a:pt x="157577" y="57061"/>
                    <a:pt x="176627" y="48171"/>
                    <a:pt x="196947" y="41821"/>
                  </a:cubicBezTo>
                  <a:cubicBezTo>
                    <a:pt x="223617" y="32931"/>
                    <a:pt x="254097" y="31661"/>
                    <a:pt x="293467" y="29121"/>
                  </a:cubicBezTo>
                  <a:cubicBezTo>
                    <a:pt x="355697" y="24041"/>
                    <a:pt x="510637" y="1181"/>
                    <a:pt x="538577" y="22771"/>
                  </a:cubicBezTo>
                  <a:cubicBezTo>
                    <a:pt x="550007" y="31661"/>
                    <a:pt x="551277" y="49441"/>
                    <a:pt x="547467" y="58331"/>
                  </a:cubicBezTo>
                  <a:cubicBezTo>
                    <a:pt x="543657" y="68491"/>
                    <a:pt x="534767" y="73571"/>
                    <a:pt x="516987" y="78651"/>
                  </a:cubicBezTo>
                  <a:cubicBezTo>
                    <a:pt x="454757" y="98971"/>
                    <a:pt x="99157" y="109131"/>
                    <a:pt x="36927" y="82461"/>
                  </a:cubicBezTo>
                  <a:cubicBezTo>
                    <a:pt x="17877" y="73571"/>
                    <a:pt x="6447" y="60871"/>
                    <a:pt x="6447" y="49441"/>
                  </a:cubicBezTo>
                  <a:cubicBezTo>
                    <a:pt x="6447" y="38011"/>
                    <a:pt x="19147" y="21501"/>
                    <a:pt x="35657" y="15151"/>
                  </a:cubicBezTo>
                  <a:cubicBezTo>
                    <a:pt x="63597" y="4991"/>
                    <a:pt x="138527" y="25311"/>
                    <a:pt x="179167" y="35471"/>
                  </a:cubicBezTo>
                  <a:cubicBezTo>
                    <a:pt x="209647" y="41821"/>
                    <a:pt x="232507" y="50711"/>
                    <a:pt x="256637" y="60871"/>
                  </a:cubicBezTo>
                  <a:cubicBezTo>
                    <a:pt x="276957" y="69761"/>
                    <a:pt x="309977" y="79921"/>
                    <a:pt x="313787" y="93891"/>
                  </a:cubicBezTo>
                  <a:cubicBezTo>
                    <a:pt x="317597" y="104051"/>
                    <a:pt x="292197" y="120561"/>
                    <a:pt x="297277" y="130721"/>
                  </a:cubicBezTo>
                  <a:cubicBezTo>
                    <a:pt x="307437" y="151041"/>
                    <a:pt x="430627" y="151041"/>
                    <a:pt x="450947" y="172631"/>
                  </a:cubicBezTo>
                  <a:cubicBezTo>
                    <a:pt x="461107" y="184061"/>
                    <a:pt x="463647" y="200571"/>
                    <a:pt x="461107" y="210731"/>
                  </a:cubicBezTo>
                  <a:cubicBezTo>
                    <a:pt x="457297" y="219621"/>
                    <a:pt x="449677" y="227241"/>
                    <a:pt x="436977" y="232321"/>
                  </a:cubicBezTo>
                  <a:cubicBezTo>
                    <a:pt x="406497" y="242481"/>
                    <a:pt x="292197" y="246291"/>
                    <a:pt x="261717" y="229781"/>
                  </a:cubicBezTo>
                  <a:cubicBezTo>
                    <a:pt x="247747" y="222161"/>
                    <a:pt x="236317" y="204381"/>
                    <a:pt x="238857" y="194221"/>
                  </a:cubicBezTo>
                  <a:cubicBezTo>
                    <a:pt x="240127" y="184061"/>
                    <a:pt x="251557" y="172631"/>
                    <a:pt x="270607" y="166281"/>
                  </a:cubicBezTo>
                  <a:cubicBezTo>
                    <a:pt x="342997" y="140881"/>
                    <a:pt x="793847" y="167551"/>
                    <a:pt x="853537" y="184061"/>
                  </a:cubicBezTo>
                  <a:cubicBezTo>
                    <a:pt x="864967" y="186601"/>
                    <a:pt x="868777" y="189141"/>
                    <a:pt x="872587" y="194221"/>
                  </a:cubicBezTo>
                  <a:cubicBezTo>
                    <a:pt x="877667" y="200571"/>
                    <a:pt x="881477" y="214541"/>
                    <a:pt x="878937" y="223431"/>
                  </a:cubicBezTo>
                  <a:cubicBezTo>
                    <a:pt x="877667" y="231051"/>
                    <a:pt x="870047" y="238671"/>
                    <a:pt x="859887" y="243751"/>
                  </a:cubicBezTo>
                  <a:cubicBezTo>
                    <a:pt x="838297" y="255181"/>
                    <a:pt x="793847" y="255181"/>
                    <a:pt x="741777" y="257721"/>
                  </a:cubicBezTo>
                  <a:cubicBezTo>
                    <a:pt x="638907" y="264071"/>
                    <a:pt x="336647" y="288201"/>
                    <a:pt x="280767" y="258991"/>
                  </a:cubicBezTo>
                  <a:cubicBezTo>
                    <a:pt x="265527" y="250101"/>
                    <a:pt x="256637" y="234861"/>
                    <a:pt x="257907" y="224701"/>
                  </a:cubicBezTo>
                  <a:cubicBezTo>
                    <a:pt x="259177" y="214541"/>
                    <a:pt x="269337" y="205651"/>
                    <a:pt x="288387" y="198031"/>
                  </a:cubicBezTo>
                  <a:cubicBezTo>
                    <a:pt x="370937" y="168821"/>
                    <a:pt x="962757" y="205651"/>
                    <a:pt x="1032607" y="219621"/>
                  </a:cubicBezTo>
                  <a:cubicBezTo>
                    <a:pt x="1045307" y="222161"/>
                    <a:pt x="1049117" y="222161"/>
                    <a:pt x="1054197" y="227241"/>
                  </a:cubicBezTo>
                  <a:cubicBezTo>
                    <a:pt x="1059277" y="233591"/>
                    <a:pt x="1064357" y="245021"/>
                    <a:pt x="1064357" y="253911"/>
                  </a:cubicBezTo>
                  <a:cubicBezTo>
                    <a:pt x="1063087" y="262801"/>
                    <a:pt x="1055467" y="271691"/>
                    <a:pt x="1047847" y="278041"/>
                  </a:cubicBezTo>
                  <a:cubicBezTo>
                    <a:pt x="1037687" y="284391"/>
                    <a:pt x="1030067" y="285661"/>
                    <a:pt x="1009747" y="288201"/>
                  </a:cubicBezTo>
                  <a:cubicBezTo>
                    <a:pt x="924657" y="300901"/>
                    <a:pt x="403957" y="302171"/>
                    <a:pt x="339187" y="289471"/>
                  </a:cubicBezTo>
                  <a:cubicBezTo>
                    <a:pt x="327757" y="286931"/>
                    <a:pt x="323947" y="286931"/>
                    <a:pt x="320137" y="281851"/>
                  </a:cubicBezTo>
                  <a:cubicBezTo>
                    <a:pt x="315057" y="275501"/>
                    <a:pt x="308707" y="262801"/>
                    <a:pt x="311247" y="255181"/>
                  </a:cubicBezTo>
                  <a:cubicBezTo>
                    <a:pt x="313787" y="245021"/>
                    <a:pt x="323947" y="236131"/>
                    <a:pt x="341727" y="229781"/>
                  </a:cubicBezTo>
                  <a:cubicBezTo>
                    <a:pt x="398877" y="212001"/>
                    <a:pt x="635097" y="255181"/>
                    <a:pt x="749397" y="258991"/>
                  </a:cubicBezTo>
                  <a:cubicBezTo>
                    <a:pt x="831947" y="261531"/>
                    <a:pt x="928467" y="245021"/>
                    <a:pt x="962757" y="257721"/>
                  </a:cubicBezTo>
                  <a:cubicBezTo>
                    <a:pt x="975457" y="262801"/>
                    <a:pt x="981807" y="269151"/>
                    <a:pt x="984347" y="278041"/>
                  </a:cubicBezTo>
                  <a:cubicBezTo>
                    <a:pt x="986887" y="286931"/>
                    <a:pt x="988157" y="303441"/>
                    <a:pt x="975457" y="313601"/>
                  </a:cubicBezTo>
                  <a:cubicBezTo>
                    <a:pt x="920847" y="356781"/>
                    <a:pt x="339187" y="354241"/>
                    <a:pt x="255367" y="322491"/>
                  </a:cubicBezTo>
                  <a:cubicBezTo>
                    <a:pt x="235047" y="314871"/>
                    <a:pt x="223617" y="304711"/>
                    <a:pt x="222347" y="293281"/>
                  </a:cubicBezTo>
                  <a:cubicBezTo>
                    <a:pt x="221077" y="281851"/>
                    <a:pt x="231237" y="265341"/>
                    <a:pt x="247747" y="256451"/>
                  </a:cubicBezTo>
                  <a:cubicBezTo>
                    <a:pt x="289657" y="234861"/>
                    <a:pt x="491587" y="233591"/>
                    <a:pt x="532227" y="256451"/>
                  </a:cubicBezTo>
                  <a:cubicBezTo>
                    <a:pt x="548737" y="265341"/>
                    <a:pt x="556357" y="283121"/>
                    <a:pt x="556357" y="293281"/>
                  </a:cubicBezTo>
                  <a:cubicBezTo>
                    <a:pt x="555087" y="303441"/>
                    <a:pt x="544927" y="314871"/>
                    <a:pt x="529687" y="321221"/>
                  </a:cubicBezTo>
                  <a:cubicBezTo>
                    <a:pt x="492857" y="335191"/>
                    <a:pt x="370937" y="316141"/>
                    <a:pt x="308707" y="312331"/>
                  </a:cubicBezTo>
                  <a:cubicBezTo>
                    <a:pt x="262987" y="308521"/>
                    <a:pt x="231237" y="305981"/>
                    <a:pt x="189327" y="298361"/>
                  </a:cubicBezTo>
                  <a:cubicBezTo>
                    <a:pt x="142337" y="289471"/>
                    <a:pt x="63597" y="279311"/>
                    <a:pt x="42007" y="258991"/>
                  </a:cubicBezTo>
                  <a:cubicBezTo>
                    <a:pt x="30577" y="248831"/>
                    <a:pt x="26767" y="236131"/>
                    <a:pt x="28037" y="224701"/>
                  </a:cubicBezTo>
                  <a:cubicBezTo>
                    <a:pt x="28037" y="213271"/>
                    <a:pt x="35657" y="200571"/>
                    <a:pt x="48357" y="194221"/>
                  </a:cubicBezTo>
                  <a:cubicBezTo>
                    <a:pt x="68677" y="181521"/>
                    <a:pt x="137257" y="175171"/>
                    <a:pt x="161387" y="184061"/>
                  </a:cubicBezTo>
                  <a:cubicBezTo>
                    <a:pt x="176627" y="190411"/>
                    <a:pt x="188057" y="206921"/>
                    <a:pt x="190597" y="217081"/>
                  </a:cubicBezTo>
                  <a:cubicBezTo>
                    <a:pt x="193137" y="225971"/>
                    <a:pt x="188057" y="237401"/>
                    <a:pt x="184247" y="245021"/>
                  </a:cubicBezTo>
                  <a:cubicBezTo>
                    <a:pt x="179167" y="251371"/>
                    <a:pt x="172817" y="257721"/>
                    <a:pt x="161387" y="260261"/>
                  </a:cubicBezTo>
                  <a:cubicBezTo>
                    <a:pt x="134717" y="266611"/>
                    <a:pt x="52167" y="262801"/>
                    <a:pt x="25497" y="248831"/>
                  </a:cubicBezTo>
                  <a:cubicBezTo>
                    <a:pt x="11527" y="239941"/>
                    <a:pt x="97" y="225971"/>
                    <a:pt x="97" y="213271"/>
                  </a:cubicBezTo>
                  <a:cubicBezTo>
                    <a:pt x="-1173" y="201841"/>
                    <a:pt x="10257" y="186601"/>
                    <a:pt x="22957" y="177711"/>
                  </a:cubicBezTo>
                  <a:cubicBezTo>
                    <a:pt x="39467" y="166281"/>
                    <a:pt x="66137" y="162471"/>
                    <a:pt x="96617" y="161201"/>
                  </a:cubicBezTo>
                  <a:cubicBezTo>
                    <a:pt x="144877" y="157391"/>
                    <a:pt x="204567" y="175171"/>
                    <a:pt x="285847" y="177711"/>
                  </a:cubicBezTo>
                  <a:cubicBezTo>
                    <a:pt x="428087" y="184061"/>
                    <a:pt x="809087" y="140881"/>
                    <a:pt x="881477" y="167551"/>
                  </a:cubicBezTo>
                  <a:cubicBezTo>
                    <a:pt x="900527" y="175171"/>
                    <a:pt x="910687" y="184061"/>
                    <a:pt x="911957" y="194221"/>
                  </a:cubicBezTo>
                  <a:cubicBezTo>
                    <a:pt x="913227" y="204381"/>
                    <a:pt x="905607" y="219621"/>
                    <a:pt x="889097" y="228511"/>
                  </a:cubicBezTo>
                  <a:cubicBezTo>
                    <a:pt x="833217" y="257721"/>
                    <a:pt x="485237" y="255181"/>
                    <a:pt x="425547" y="229781"/>
                  </a:cubicBezTo>
                  <a:cubicBezTo>
                    <a:pt x="407767" y="223431"/>
                    <a:pt x="400147" y="210731"/>
                    <a:pt x="397607" y="201841"/>
                  </a:cubicBezTo>
                  <a:cubicBezTo>
                    <a:pt x="396337" y="194221"/>
                    <a:pt x="400147" y="186601"/>
                    <a:pt x="403957" y="180251"/>
                  </a:cubicBezTo>
                  <a:cubicBezTo>
                    <a:pt x="410307" y="175171"/>
                    <a:pt x="415387" y="172631"/>
                    <a:pt x="430627" y="170091"/>
                  </a:cubicBezTo>
                  <a:cubicBezTo>
                    <a:pt x="495397" y="158661"/>
                    <a:pt x="802737" y="206921"/>
                    <a:pt x="983077" y="214541"/>
                  </a:cubicBezTo>
                  <a:cubicBezTo>
                    <a:pt x="1155797" y="222161"/>
                    <a:pt x="1371697" y="210731"/>
                    <a:pt x="1491077" y="217081"/>
                  </a:cubicBezTo>
                  <a:cubicBezTo>
                    <a:pt x="1557117" y="220891"/>
                    <a:pt x="1619347" y="215811"/>
                    <a:pt x="1643477" y="232321"/>
                  </a:cubicBezTo>
                  <a:cubicBezTo>
                    <a:pt x="1654907" y="239941"/>
                    <a:pt x="1659987" y="253911"/>
                    <a:pt x="1659987" y="262801"/>
                  </a:cubicBezTo>
                  <a:cubicBezTo>
                    <a:pt x="1658717" y="271691"/>
                    <a:pt x="1652367" y="281851"/>
                    <a:pt x="1637127" y="288201"/>
                  </a:cubicBezTo>
                  <a:cubicBezTo>
                    <a:pt x="1572357" y="316141"/>
                    <a:pt x="1085947" y="308521"/>
                    <a:pt x="1024987" y="275501"/>
                  </a:cubicBezTo>
                  <a:cubicBezTo>
                    <a:pt x="1011017" y="266611"/>
                    <a:pt x="1005937" y="255181"/>
                    <a:pt x="1005937" y="246291"/>
                  </a:cubicBezTo>
                  <a:cubicBezTo>
                    <a:pt x="1007207" y="236131"/>
                    <a:pt x="1019907" y="220891"/>
                    <a:pt x="1033877" y="215811"/>
                  </a:cubicBezTo>
                  <a:cubicBezTo>
                    <a:pt x="1056737" y="208191"/>
                    <a:pt x="1091027" y="227241"/>
                    <a:pt x="1139287" y="229781"/>
                  </a:cubicBezTo>
                  <a:cubicBezTo>
                    <a:pt x="1245967" y="237401"/>
                    <a:pt x="1585057" y="204381"/>
                    <a:pt x="1649827" y="228511"/>
                  </a:cubicBezTo>
                  <a:cubicBezTo>
                    <a:pt x="1667607" y="236131"/>
                    <a:pt x="1677767" y="246291"/>
                    <a:pt x="1680307" y="255181"/>
                  </a:cubicBezTo>
                  <a:cubicBezTo>
                    <a:pt x="1681577" y="264071"/>
                    <a:pt x="1675227" y="275501"/>
                    <a:pt x="1670147" y="281851"/>
                  </a:cubicBezTo>
                  <a:cubicBezTo>
                    <a:pt x="1665067" y="285661"/>
                    <a:pt x="1661257" y="286931"/>
                    <a:pt x="1649827" y="289471"/>
                  </a:cubicBezTo>
                  <a:cubicBezTo>
                    <a:pt x="1581247" y="300901"/>
                    <a:pt x="999587" y="312331"/>
                    <a:pt x="927197" y="280581"/>
                  </a:cubicBezTo>
                  <a:cubicBezTo>
                    <a:pt x="911957" y="274231"/>
                    <a:pt x="905607" y="265341"/>
                    <a:pt x="904337" y="256451"/>
                  </a:cubicBezTo>
                  <a:cubicBezTo>
                    <a:pt x="903067" y="246291"/>
                    <a:pt x="909417" y="231051"/>
                    <a:pt x="923387" y="222161"/>
                  </a:cubicBezTo>
                  <a:cubicBezTo>
                    <a:pt x="957677" y="199301"/>
                    <a:pt x="1068167" y="204381"/>
                    <a:pt x="1167227" y="199301"/>
                  </a:cubicBezTo>
                  <a:cubicBezTo>
                    <a:pt x="1323437" y="191681"/>
                    <a:pt x="1693007" y="170091"/>
                    <a:pt x="1765397" y="198031"/>
                  </a:cubicBezTo>
                  <a:cubicBezTo>
                    <a:pt x="1784447" y="204381"/>
                    <a:pt x="1795877" y="214541"/>
                    <a:pt x="1797147" y="224701"/>
                  </a:cubicBezTo>
                  <a:cubicBezTo>
                    <a:pt x="1798417" y="234861"/>
                    <a:pt x="1789527" y="250101"/>
                    <a:pt x="1773017" y="258991"/>
                  </a:cubicBezTo>
                  <a:cubicBezTo>
                    <a:pt x="1717137" y="288201"/>
                    <a:pt x="1351377" y="290741"/>
                    <a:pt x="1301847" y="256451"/>
                  </a:cubicBezTo>
                  <a:cubicBezTo>
                    <a:pt x="1287877" y="246291"/>
                    <a:pt x="1284067" y="227241"/>
                    <a:pt x="1287877" y="217081"/>
                  </a:cubicBezTo>
                  <a:cubicBezTo>
                    <a:pt x="1290417" y="208191"/>
                    <a:pt x="1300577" y="201841"/>
                    <a:pt x="1317087" y="196761"/>
                  </a:cubicBezTo>
                  <a:cubicBezTo>
                    <a:pt x="1378047" y="178981"/>
                    <a:pt x="1638397" y="196761"/>
                    <a:pt x="1766667" y="203111"/>
                  </a:cubicBezTo>
                  <a:cubicBezTo>
                    <a:pt x="1861917" y="206921"/>
                    <a:pt x="1957167" y="208191"/>
                    <a:pt x="2014317" y="223431"/>
                  </a:cubicBezTo>
                  <a:cubicBezTo>
                    <a:pt x="2046067" y="231051"/>
                    <a:pt x="2066387" y="252641"/>
                    <a:pt x="2086707" y="256451"/>
                  </a:cubicBezTo>
                  <a:cubicBezTo>
                    <a:pt x="2098137" y="257721"/>
                    <a:pt x="2108297" y="250101"/>
                    <a:pt x="2117187" y="253911"/>
                  </a:cubicBezTo>
                  <a:cubicBezTo>
                    <a:pt x="2124807" y="257721"/>
                    <a:pt x="2134967" y="269151"/>
                    <a:pt x="2136237" y="278041"/>
                  </a:cubicBezTo>
                  <a:cubicBezTo>
                    <a:pt x="2137507" y="286931"/>
                    <a:pt x="2133697" y="298361"/>
                    <a:pt x="2127347" y="307251"/>
                  </a:cubicBezTo>
                  <a:cubicBezTo>
                    <a:pt x="2118457" y="319951"/>
                    <a:pt x="2098137" y="333921"/>
                    <a:pt x="2081627" y="341541"/>
                  </a:cubicBezTo>
                  <a:cubicBezTo>
                    <a:pt x="2065117" y="347891"/>
                    <a:pt x="2051147" y="347891"/>
                    <a:pt x="2027017" y="349161"/>
                  </a:cubicBezTo>
                  <a:cubicBezTo>
                    <a:pt x="1985107" y="351701"/>
                    <a:pt x="1874617" y="350431"/>
                    <a:pt x="1844137" y="337731"/>
                  </a:cubicBezTo>
                  <a:cubicBezTo>
                    <a:pt x="1832707" y="332651"/>
                    <a:pt x="1826357" y="326301"/>
                    <a:pt x="1823817" y="317411"/>
                  </a:cubicBezTo>
                  <a:cubicBezTo>
                    <a:pt x="1821277" y="309791"/>
                    <a:pt x="1820007" y="298361"/>
                    <a:pt x="1827627" y="289471"/>
                  </a:cubicBezTo>
                  <a:cubicBezTo>
                    <a:pt x="1850487" y="265341"/>
                    <a:pt x="1993997" y="234861"/>
                    <a:pt x="2046067" y="228511"/>
                  </a:cubicBezTo>
                  <a:cubicBezTo>
                    <a:pt x="2074007" y="224701"/>
                    <a:pt x="2096867" y="220891"/>
                    <a:pt x="2112107" y="229781"/>
                  </a:cubicBezTo>
                  <a:cubicBezTo>
                    <a:pt x="2123537" y="236131"/>
                    <a:pt x="2134967" y="252641"/>
                    <a:pt x="2134967" y="262801"/>
                  </a:cubicBezTo>
                  <a:cubicBezTo>
                    <a:pt x="2133697" y="271691"/>
                    <a:pt x="2126077" y="281851"/>
                    <a:pt x="2112107" y="288201"/>
                  </a:cubicBezTo>
                  <a:cubicBezTo>
                    <a:pt x="2070197" y="305981"/>
                    <a:pt x="1916527" y="290741"/>
                    <a:pt x="1825087" y="284391"/>
                  </a:cubicBezTo>
                  <a:cubicBezTo>
                    <a:pt x="1737457" y="278041"/>
                    <a:pt x="1607917" y="270421"/>
                    <a:pt x="1571087" y="252641"/>
                  </a:cubicBezTo>
                  <a:cubicBezTo>
                    <a:pt x="1559657" y="247561"/>
                    <a:pt x="1554577" y="241211"/>
                    <a:pt x="1552037" y="233591"/>
                  </a:cubicBezTo>
                  <a:cubicBezTo>
                    <a:pt x="1549497" y="227241"/>
                    <a:pt x="1549497" y="218351"/>
                    <a:pt x="1553307" y="212001"/>
                  </a:cubicBezTo>
                  <a:cubicBezTo>
                    <a:pt x="1555847" y="205651"/>
                    <a:pt x="1562197" y="200571"/>
                    <a:pt x="1574897" y="194221"/>
                  </a:cubicBezTo>
                  <a:cubicBezTo>
                    <a:pt x="1607917" y="180251"/>
                    <a:pt x="1708247" y="171361"/>
                    <a:pt x="1789527" y="161201"/>
                  </a:cubicBezTo>
                  <a:cubicBezTo>
                    <a:pt x="1894937" y="147231"/>
                    <a:pt x="2114647" y="105321"/>
                    <a:pt x="2154017" y="125641"/>
                  </a:cubicBezTo>
                  <a:cubicBezTo>
                    <a:pt x="2165447" y="131991"/>
                    <a:pt x="2167987" y="140881"/>
                    <a:pt x="2169257" y="149771"/>
                  </a:cubicBezTo>
                  <a:cubicBezTo>
                    <a:pt x="2169257" y="157391"/>
                    <a:pt x="2165447" y="168821"/>
                    <a:pt x="2157827" y="175171"/>
                  </a:cubicBezTo>
                  <a:cubicBezTo>
                    <a:pt x="2142587" y="184061"/>
                    <a:pt x="2113377" y="178981"/>
                    <a:pt x="2074007" y="178981"/>
                  </a:cubicBezTo>
                  <a:cubicBezTo>
                    <a:pt x="1988917" y="177711"/>
                    <a:pt x="1708247" y="173901"/>
                    <a:pt x="1657447" y="152311"/>
                  </a:cubicBezTo>
                  <a:cubicBezTo>
                    <a:pt x="1644747" y="147231"/>
                    <a:pt x="1638397" y="142151"/>
                    <a:pt x="1635857" y="133261"/>
                  </a:cubicBezTo>
                  <a:cubicBezTo>
                    <a:pt x="1633317" y="124371"/>
                    <a:pt x="1633317" y="109131"/>
                    <a:pt x="1644747" y="100241"/>
                  </a:cubicBezTo>
                  <a:cubicBezTo>
                    <a:pt x="1694277" y="60871"/>
                    <a:pt x="2220057" y="67221"/>
                    <a:pt x="2281017" y="102781"/>
                  </a:cubicBezTo>
                  <a:cubicBezTo>
                    <a:pt x="2294987" y="111671"/>
                    <a:pt x="2298797" y="125641"/>
                    <a:pt x="2298797" y="134531"/>
                  </a:cubicBezTo>
                  <a:cubicBezTo>
                    <a:pt x="2297527" y="144691"/>
                    <a:pt x="2292447" y="152311"/>
                    <a:pt x="2282287" y="159931"/>
                  </a:cubicBezTo>
                  <a:cubicBezTo>
                    <a:pt x="2254347" y="181521"/>
                    <a:pt x="2147667" y="213271"/>
                    <a:pt x="2091787" y="227241"/>
                  </a:cubicBezTo>
                  <a:cubicBezTo>
                    <a:pt x="2048607" y="238671"/>
                    <a:pt x="2019397" y="241211"/>
                    <a:pt x="1977487" y="247561"/>
                  </a:cubicBezTo>
                  <a:cubicBezTo>
                    <a:pt x="1925417" y="256451"/>
                    <a:pt x="1868267" y="270421"/>
                    <a:pt x="1807307" y="275501"/>
                  </a:cubicBezTo>
                  <a:cubicBezTo>
                    <a:pt x="1734917" y="280581"/>
                    <a:pt x="1614267" y="288201"/>
                    <a:pt x="1573627" y="275501"/>
                  </a:cubicBezTo>
                  <a:cubicBezTo>
                    <a:pt x="1557117" y="271691"/>
                    <a:pt x="1546957" y="264071"/>
                    <a:pt x="1543147" y="255181"/>
                  </a:cubicBezTo>
                  <a:cubicBezTo>
                    <a:pt x="1540607" y="246291"/>
                    <a:pt x="1540607" y="229781"/>
                    <a:pt x="1552037" y="219621"/>
                  </a:cubicBezTo>
                  <a:cubicBezTo>
                    <a:pt x="1600297" y="181521"/>
                    <a:pt x="2047337" y="176441"/>
                    <a:pt x="2119727" y="203111"/>
                  </a:cubicBezTo>
                  <a:cubicBezTo>
                    <a:pt x="2140047" y="210731"/>
                    <a:pt x="2150207" y="223431"/>
                    <a:pt x="2152747" y="233591"/>
                  </a:cubicBezTo>
                  <a:cubicBezTo>
                    <a:pt x="2155287" y="241211"/>
                    <a:pt x="2152747" y="251371"/>
                    <a:pt x="2147667" y="257721"/>
                  </a:cubicBezTo>
                  <a:cubicBezTo>
                    <a:pt x="2141317" y="264071"/>
                    <a:pt x="2132427" y="269151"/>
                    <a:pt x="2118457" y="271691"/>
                  </a:cubicBezTo>
                  <a:cubicBezTo>
                    <a:pt x="2082897" y="278041"/>
                    <a:pt x="2001617" y="251371"/>
                    <a:pt x="1922877" y="243751"/>
                  </a:cubicBezTo>
                  <a:cubicBezTo>
                    <a:pt x="1808577" y="234861"/>
                    <a:pt x="1552037" y="261531"/>
                    <a:pt x="1497427" y="232321"/>
                  </a:cubicBezTo>
                  <a:cubicBezTo>
                    <a:pt x="1478377" y="222161"/>
                    <a:pt x="1470757" y="205651"/>
                    <a:pt x="1470757" y="194221"/>
                  </a:cubicBezTo>
                  <a:cubicBezTo>
                    <a:pt x="1472027" y="184061"/>
                    <a:pt x="1480917" y="172631"/>
                    <a:pt x="1497427" y="165011"/>
                  </a:cubicBezTo>
                  <a:cubicBezTo>
                    <a:pt x="1552037" y="139611"/>
                    <a:pt x="1859377" y="138341"/>
                    <a:pt x="1921607" y="161201"/>
                  </a:cubicBezTo>
                  <a:cubicBezTo>
                    <a:pt x="1943197" y="170091"/>
                    <a:pt x="1955897" y="181521"/>
                    <a:pt x="1958437" y="194221"/>
                  </a:cubicBezTo>
                  <a:cubicBezTo>
                    <a:pt x="1960977" y="205651"/>
                    <a:pt x="1953357" y="222161"/>
                    <a:pt x="1939387" y="231051"/>
                  </a:cubicBezTo>
                  <a:cubicBezTo>
                    <a:pt x="1897477" y="256451"/>
                    <a:pt x="1663797" y="258991"/>
                    <a:pt x="1616807" y="233591"/>
                  </a:cubicBezTo>
                  <a:cubicBezTo>
                    <a:pt x="1599027" y="224701"/>
                    <a:pt x="1587597" y="205651"/>
                    <a:pt x="1588867" y="194221"/>
                  </a:cubicBezTo>
                  <a:cubicBezTo>
                    <a:pt x="1590137" y="181521"/>
                    <a:pt x="1625697" y="162471"/>
                    <a:pt x="1625697" y="162471"/>
                  </a:cubicBezTo>
                </a:path>
              </a:pathLst>
            </a:custGeom>
            <a:solidFill>
              <a:srgbClr val="FFFFFF"/>
            </a:solidFill>
            <a:ln cap="sq">
              <a:noFill/>
              <a:prstDash val="solid"/>
              <a:miter/>
            </a:ln>
          </p:spPr>
          <p:txBody>
            <a:bodyPr/>
            <a:lstStyle/>
            <a:p>
              <a:endParaRPr lang="en-GB"/>
            </a:p>
          </p:txBody>
        </p:sp>
      </p:grpSp>
      <p:sp>
        <p:nvSpPr>
          <p:cNvPr id="6" name="Freeform 6"/>
          <p:cNvSpPr/>
          <p:nvPr/>
        </p:nvSpPr>
        <p:spPr>
          <a:xfrm>
            <a:off x="100722" y="2921318"/>
            <a:ext cx="4509705" cy="2338751"/>
          </a:xfrm>
          <a:custGeom>
            <a:avLst/>
            <a:gdLst/>
            <a:ahLst/>
            <a:cxnLst/>
            <a:rect l="l" t="t" r="r" b="b"/>
            <a:pathLst>
              <a:path w="4509705" h="2338751">
                <a:moveTo>
                  <a:pt x="0" y="0"/>
                </a:moveTo>
                <a:lnTo>
                  <a:pt x="4509705" y="0"/>
                </a:lnTo>
                <a:lnTo>
                  <a:pt x="4509705" y="2338750"/>
                </a:lnTo>
                <a:lnTo>
                  <a:pt x="0" y="2338750"/>
                </a:lnTo>
                <a:lnTo>
                  <a:pt x="0" y="0"/>
                </a:lnTo>
                <a:close/>
              </a:path>
            </a:pathLst>
          </a:custGeom>
          <a:blipFill>
            <a:blip r:embed="rId3"/>
            <a:stretch>
              <a:fillRect r="-4980"/>
            </a:stretch>
          </a:blipFill>
        </p:spPr>
        <p:txBody>
          <a:bodyPr/>
          <a:lstStyle/>
          <a:p>
            <a:endParaRPr lang="en-GB"/>
          </a:p>
        </p:txBody>
      </p:sp>
      <p:sp>
        <p:nvSpPr>
          <p:cNvPr id="7" name="Freeform 7"/>
          <p:cNvSpPr/>
          <p:nvPr/>
        </p:nvSpPr>
        <p:spPr>
          <a:xfrm>
            <a:off x="4951412" y="2921317"/>
            <a:ext cx="4802619" cy="2338751"/>
          </a:xfrm>
          <a:custGeom>
            <a:avLst/>
            <a:gdLst/>
            <a:ahLst/>
            <a:cxnLst/>
            <a:rect l="l" t="t" r="r" b="b"/>
            <a:pathLst>
              <a:path w="4802619" h="2338751">
                <a:moveTo>
                  <a:pt x="0" y="0"/>
                </a:moveTo>
                <a:lnTo>
                  <a:pt x="4802620" y="0"/>
                </a:lnTo>
                <a:lnTo>
                  <a:pt x="4802620" y="2338751"/>
                </a:lnTo>
                <a:lnTo>
                  <a:pt x="0" y="2338751"/>
                </a:lnTo>
                <a:lnTo>
                  <a:pt x="0" y="0"/>
                </a:lnTo>
                <a:close/>
              </a:path>
            </a:pathLst>
          </a:custGeom>
          <a:blipFill>
            <a:blip r:embed="rId4"/>
            <a:stretch>
              <a:fillRect/>
            </a:stretch>
          </a:blipFill>
        </p:spPr>
        <p:txBody>
          <a:bodyPr/>
          <a:lstStyle/>
          <a:p>
            <a:endParaRPr lang="en-GB"/>
          </a:p>
        </p:txBody>
      </p:sp>
      <p:sp>
        <p:nvSpPr>
          <p:cNvPr id="8" name="TextBox 8"/>
          <p:cNvSpPr txBox="1"/>
          <p:nvPr/>
        </p:nvSpPr>
        <p:spPr>
          <a:xfrm>
            <a:off x="430465" y="329660"/>
            <a:ext cx="9723956" cy="857250"/>
          </a:xfrm>
          <a:prstGeom prst="rect">
            <a:avLst/>
          </a:prstGeom>
        </p:spPr>
        <p:txBody>
          <a:bodyPr lIns="0" tIns="0" rIns="0" bIns="0" rtlCol="0" anchor="t">
            <a:spAutoFit/>
          </a:bodyPr>
          <a:lstStyle/>
          <a:p>
            <a:pPr algn="l">
              <a:lnSpc>
                <a:spcPts val="3359"/>
              </a:lnSpc>
            </a:pPr>
            <a:r>
              <a:rPr lang="en-US" sz="2799">
                <a:solidFill>
                  <a:srgbClr val="FFFFFF"/>
                </a:solidFill>
                <a:latin typeface="Arimo"/>
                <a:ea typeface="Arimo"/>
                <a:cs typeface="Arimo"/>
                <a:sym typeface="Arimo"/>
              </a:rPr>
              <a:t>ResNet: The Future-Proof Solution</a:t>
            </a:r>
          </a:p>
          <a:p>
            <a:pPr algn="l">
              <a:lnSpc>
                <a:spcPts val="3359"/>
              </a:lnSpc>
            </a:pPr>
            <a:endParaRPr lang="en-US" sz="2799">
              <a:solidFill>
                <a:srgbClr val="FFFFFF"/>
              </a:solidFill>
              <a:latin typeface="Arimo"/>
              <a:ea typeface="Arimo"/>
              <a:cs typeface="Arimo"/>
              <a:sym typeface="Arimo"/>
            </a:endParaRPr>
          </a:p>
        </p:txBody>
      </p:sp>
      <p:sp>
        <p:nvSpPr>
          <p:cNvPr id="9" name="TextBox 9"/>
          <p:cNvSpPr txBox="1"/>
          <p:nvPr/>
        </p:nvSpPr>
        <p:spPr>
          <a:xfrm>
            <a:off x="572597" y="6364896"/>
            <a:ext cx="2888788" cy="228584"/>
          </a:xfrm>
          <a:prstGeom prst="rect">
            <a:avLst/>
          </a:prstGeom>
        </p:spPr>
        <p:txBody>
          <a:bodyPr lIns="0" tIns="0" rIns="0" bIns="0" rtlCol="0" anchor="t">
            <a:spAutoFit/>
          </a:bodyPr>
          <a:lstStyle/>
          <a:p>
            <a:pPr algn="l">
              <a:lnSpc>
                <a:spcPts val="1560"/>
              </a:lnSpc>
            </a:pPr>
            <a:r>
              <a:rPr lang="en-US" sz="1300">
                <a:solidFill>
                  <a:srgbClr val="242424"/>
                </a:solidFill>
                <a:latin typeface="Arial MT Pro"/>
                <a:ea typeface="Arial MT Pro"/>
                <a:cs typeface="Arial MT Pro"/>
                <a:sym typeface="Arial MT Pro"/>
              </a:rPr>
              <a:t>Samsung Innovation Campus</a:t>
            </a:r>
          </a:p>
        </p:txBody>
      </p:sp>
      <p:sp>
        <p:nvSpPr>
          <p:cNvPr id="10" name="TextBox 10"/>
          <p:cNvSpPr txBox="1"/>
          <p:nvPr/>
        </p:nvSpPr>
        <p:spPr>
          <a:xfrm>
            <a:off x="0" y="1406842"/>
            <a:ext cx="9670069" cy="857250"/>
          </a:xfrm>
          <a:prstGeom prst="rect">
            <a:avLst/>
          </a:prstGeom>
        </p:spPr>
        <p:txBody>
          <a:bodyPr lIns="0" tIns="0" rIns="0" bIns="0" rtlCol="0" anchor="t">
            <a:spAutoFit/>
          </a:bodyPr>
          <a:lstStyle/>
          <a:p>
            <a:pPr algn="ctr">
              <a:lnSpc>
                <a:spcPts val="3359"/>
              </a:lnSpc>
              <a:spcBef>
                <a:spcPct val="0"/>
              </a:spcBef>
            </a:pPr>
            <a:r>
              <a:rPr lang="en-US" sz="2799">
                <a:solidFill>
                  <a:srgbClr val="000000"/>
                </a:solidFill>
                <a:latin typeface="Arimo"/>
                <a:ea typeface="Arimo"/>
                <a:cs typeface="Arimo"/>
                <a:sym typeface="Arimo"/>
              </a:rPr>
              <a:t>The ResNet-50 model is chosen for its superior ability to generalize, which is non-negotiable for a diagnostic tool.</a:t>
            </a:r>
          </a:p>
        </p:txBody>
      </p:sp>
    </p:spTree>
  </p:cSld>
  <p:clrMapOvr>
    <a:masterClrMapping/>
  </p:clrMapOvr>
  <p:transition>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902825" cy="1116519"/>
            <a:chOff x="0" y="0"/>
            <a:chExt cx="13203767" cy="1488693"/>
          </a:xfrm>
        </p:grpSpPr>
        <p:sp>
          <p:nvSpPr>
            <p:cNvPr id="3" name="Freeform 3"/>
            <p:cNvSpPr/>
            <p:nvPr/>
          </p:nvSpPr>
          <p:spPr>
            <a:xfrm>
              <a:off x="0" y="0"/>
              <a:ext cx="13203810" cy="1488701"/>
            </a:xfrm>
            <a:custGeom>
              <a:avLst/>
              <a:gdLst/>
              <a:ahLst/>
              <a:cxnLst/>
              <a:rect l="l" t="t" r="r" b="b"/>
              <a:pathLst>
                <a:path w="13203810" h="1488701">
                  <a:moveTo>
                    <a:pt x="0" y="0"/>
                  </a:moveTo>
                  <a:lnTo>
                    <a:pt x="13203810" y="0"/>
                  </a:lnTo>
                  <a:lnTo>
                    <a:pt x="13203810" y="1488701"/>
                  </a:lnTo>
                  <a:lnTo>
                    <a:pt x="0" y="1488701"/>
                  </a:lnTo>
                  <a:close/>
                </a:path>
              </a:pathLst>
            </a:custGeom>
            <a:solidFill>
              <a:srgbClr val="193EB0"/>
            </a:solidFill>
          </p:spPr>
          <p:txBody>
            <a:bodyPr/>
            <a:lstStyle/>
            <a:p>
              <a:endParaRPr lang="en-GB"/>
            </a:p>
          </p:txBody>
        </p:sp>
      </p:grpSp>
      <p:sp>
        <p:nvSpPr>
          <p:cNvPr id="4" name="Freeform 4"/>
          <p:cNvSpPr/>
          <p:nvPr/>
        </p:nvSpPr>
        <p:spPr>
          <a:xfrm>
            <a:off x="4801674" y="1360542"/>
            <a:ext cx="5094801" cy="2568539"/>
          </a:xfrm>
          <a:custGeom>
            <a:avLst/>
            <a:gdLst/>
            <a:ahLst/>
            <a:cxnLst/>
            <a:rect l="l" t="t" r="r" b="b"/>
            <a:pathLst>
              <a:path w="5094801" h="2568539">
                <a:moveTo>
                  <a:pt x="0" y="0"/>
                </a:moveTo>
                <a:lnTo>
                  <a:pt x="5094801" y="0"/>
                </a:lnTo>
                <a:lnTo>
                  <a:pt x="5094801" y="2568539"/>
                </a:lnTo>
                <a:lnTo>
                  <a:pt x="0" y="2568539"/>
                </a:lnTo>
                <a:lnTo>
                  <a:pt x="0" y="0"/>
                </a:lnTo>
                <a:close/>
              </a:path>
            </a:pathLst>
          </a:custGeom>
          <a:blipFill>
            <a:blip r:embed="rId3"/>
            <a:stretch>
              <a:fillRect l="-6879"/>
            </a:stretch>
          </a:blipFill>
        </p:spPr>
        <p:txBody>
          <a:bodyPr/>
          <a:lstStyle/>
          <a:p>
            <a:endParaRPr lang="en-GB"/>
          </a:p>
        </p:txBody>
      </p:sp>
      <p:sp>
        <p:nvSpPr>
          <p:cNvPr id="5" name="Freeform 5"/>
          <p:cNvSpPr/>
          <p:nvPr/>
        </p:nvSpPr>
        <p:spPr>
          <a:xfrm>
            <a:off x="4968538" y="3706922"/>
            <a:ext cx="4934287" cy="2886558"/>
          </a:xfrm>
          <a:custGeom>
            <a:avLst/>
            <a:gdLst/>
            <a:ahLst/>
            <a:cxnLst/>
            <a:rect l="l" t="t" r="r" b="b"/>
            <a:pathLst>
              <a:path w="4934287" h="2886558">
                <a:moveTo>
                  <a:pt x="0" y="0"/>
                </a:moveTo>
                <a:lnTo>
                  <a:pt x="4934287" y="0"/>
                </a:lnTo>
                <a:lnTo>
                  <a:pt x="4934287" y="2886558"/>
                </a:lnTo>
                <a:lnTo>
                  <a:pt x="0" y="2886558"/>
                </a:lnTo>
                <a:lnTo>
                  <a:pt x="0" y="0"/>
                </a:lnTo>
                <a:close/>
              </a:path>
            </a:pathLst>
          </a:custGeom>
          <a:blipFill>
            <a:blip r:embed="rId4"/>
            <a:stretch>
              <a:fillRect/>
            </a:stretch>
          </a:blipFill>
        </p:spPr>
        <p:txBody>
          <a:bodyPr/>
          <a:lstStyle/>
          <a:p>
            <a:endParaRPr lang="en-GB"/>
          </a:p>
        </p:txBody>
      </p:sp>
      <p:sp>
        <p:nvSpPr>
          <p:cNvPr id="6" name="TextBox 6"/>
          <p:cNvSpPr txBox="1"/>
          <p:nvPr/>
        </p:nvSpPr>
        <p:spPr>
          <a:xfrm>
            <a:off x="430465" y="329660"/>
            <a:ext cx="9723956" cy="857250"/>
          </a:xfrm>
          <a:prstGeom prst="rect">
            <a:avLst/>
          </a:prstGeom>
        </p:spPr>
        <p:txBody>
          <a:bodyPr lIns="0" tIns="0" rIns="0" bIns="0" rtlCol="0" anchor="t">
            <a:spAutoFit/>
          </a:bodyPr>
          <a:lstStyle/>
          <a:p>
            <a:pPr algn="l">
              <a:lnSpc>
                <a:spcPts val="3359"/>
              </a:lnSpc>
            </a:pPr>
            <a:r>
              <a:rPr lang="en-US" sz="2799">
                <a:solidFill>
                  <a:srgbClr val="FFFFFF"/>
                </a:solidFill>
                <a:latin typeface="Arimo"/>
                <a:ea typeface="Arimo"/>
                <a:cs typeface="Arimo"/>
                <a:sym typeface="Arimo"/>
              </a:rPr>
              <a:t>From Script to Product: Deployment</a:t>
            </a:r>
          </a:p>
          <a:p>
            <a:pPr algn="l">
              <a:lnSpc>
                <a:spcPts val="3359"/>
              </a:lnSpc>
            </a:pPr>
            <a:endParaRPr lang="en-US" sz="2799">
              <a:solidFill>
                <a:srgbClr val="FFFFFF"/>
              </a:solidFill>
              <a:latin typeface="Arimo"/>
              <a:ea typeface="Arimo"/>
              <a:cs typeface="Arimo"/>
              <a:sym typeface="Arimo"/>
            </a:endParaRPr>
          </a:p>
        </p:txBody>
      </p:sp>
      <p:sp>
        <p:nvSpPr>
          <p:cNvPr id="7" name="TextBox 7"/>
          <p:cNvSpPr txBox="1"/>
          <p:nvPr/>
        </p:nvSpPr>
        <p:spPr>
          <a:xfrm>
            <a:off x="572597" y="6364896"/>
            <a:ext cx="2888788" cy="228584"/>
          </a:xfrm>
          <a:prstGeom prst="rect">
            <a:avLst/>
          </a:prstGeom>
        </p:spPr>
        <p:txBody>
          <a:bodyPr lIns="0" tIns="0" rIns="0" bIns="0" rtlCol="0" anchor="t">
            <a:spAutoFit/>
          </a:bodyPr>
          <a:lstStyle/>
          <a:p>
            <a:pPr algn="l">
              <a:lnSpc>
                <a:spcPts val="1560"/>
              </a:lnSpc>
            </a:pPr>
            <a:r>
              <a:rPr lang="en-US" sz="1300">
                <a:solidFill>
                  <a:srgbClr val="242424"/>
                </a:solidFill>
                <a:latin typeface="Arial MT Pro"/>
                <a:ea typeface="Arial MT Pro"/>
                <a:cs typeface="Arial MT Pro"/>
                <a:sym typeface="Arial MT Pro"/>
              </a:rPr>
              <a:t>Samsung Innovation Campus</a:t>
            </a:r>
          </a:p>
        </p:txBody>
      </p:sp>
      <p:sp>
        <p:nvSpPr>
          <p:cNvPr id="8" name="TextBox 8"/>
          <p:cNvSpPr txBox="1"/>
          <p:nvPr/>
        </p:nvSpPr>
        <p:spPr>
          <a:xfrm>
            <a:off x="129304" y="2635286"/>
            <a:ext cx="4812583" cy="1825323"/>
          </a:xfrm>
          <a:prstGeom prst="rect">
            <a:avLst/>
          </a:prstGeom>
        </p:spPr>
        <p:txBody>
          <a:bodyPr lIns="0" tIns="0" rIns="0" bIns="0" rtlCol="0" anchor="t">
            <a:spAutoFit/>
          </a:bodyPr>
          <a:lstStyle/>
          <a:p>
            <a:pPr algn="ctr">
              <a:lnSpc>
                <a:spcPts val="2426"/>
              </a:lnSpc>
            </a:pPr>
            <a:r>
              <a:rPr lang="en-US" sz="2022">
                <a:solidFill>
                  <a:srgbClr val="000000"/>
                </a:solidFill>
                <a:latin typeface="Arimo"/>
                <a:ea typeface="Arimo"/>
                <a:cs typeface="Arimo"/>
                <a:sym typeface="Arimo"/>
              </a:rPr>
              <a:t>Deployment framework</a:t>
            </a:r>
          </a:p>
          <a:p>
            <a:pPr marL="436624" lvl="1" indent="-218312" algn="ctr">
              <a:lnSpc>
                <a:spcPts val="2426"/>
              </a:lnSpc>
              <a:buFont typeface="Arial"/>
              <a:buChar char="•"/>
            </a:pPr>
            <a:r>
              <a:rPr lang="en-US" sz="2022">
                <a:solidFill>
                  <a:srgbClr val="000000"/>
                </a:solidFill>
                <a:latin typeface="Arimo"/>
                <a:ea typeface="Arimo"/>
                <a:cs typeface="Arimo"/>
                <a:sym typeface="Arimo"/>
              </a:rPr>
              <a:t>The ML model is wrapped and served via a Streamlit app, instead of a separate API + frontend + container stack.</a:t>
            </a:r>
          </a:p>
          <a:p>
            <a:pPr algn="ctr">
              <a:lnSpc>
                <a:spcPts val="2426"/>
              </a:lnSpc>
            </a:pPr>
            <a:endParaRPr lang="en-US" sz="2022">
              <a:solidFill>
                <a:srgbClr val="000000"/>
              </a:solidFill>
              <a:latin typeface="Arimo"/>
              <a:ea typeface="Arimo"/>
              <a:cs typeface="Arimo"/>
              <a:sym typeface="Arimo"/>
            </a:endParaRPr>
          </a:p>
        </p:txBody>
      </p:sp>
    </p:spTree>
  </p:cSld>
  <p:clrMapOvr>
    <a:masterClrMapping/>
  </p:clrMapOvr>
  <p:transition>
    <p:push/>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93EB0"/>
        </a:solidFill>
        <a:effectLst/>
      </p:bgPr>
    </p:bg>
    <p:spTree>
      <p:nvGrpSpPr>
        <p:cNvPr id="1" name=""/>
        <p:cNvGrpSpPr/>
        <p:nvPr/>
      </p:nvGrpSpPr>
      <p:grpSpPr>
        <a:xfrm>
          <a:off x="0" y="0"/>
          <a:ext cx="0" cy="0"/>
          <a:chOff x="0" y="0"/>
          <a:chExt cx="0" cy="0"/>
        </a:xfrm>
      </p:grpSpPr>
      <p:sp>
        <p:nvSpPr>
          <p:cNvPr id="2" name="TextBox 2"/>
          <p:cNvSpPr txBox="1"/>
          <p:nvPr/>
        </p:nvSpPr>
        <p:spPr>
          <a:xfrm>
            <a:off x="572597" y="6326796"/>
            <a:ext cx="2888788" cy="228584"/>
          </a:xfrm>
          <a:prstGeom prst="rect">
            <a:avLst/>
          </a:prstGeom>
        </p:spPr>
        <p:txBody>
          <a:bodyPr lIns="0" tIns="0" rIns="0" bIns="0" rtlCol="0" anchor="t">
            <a:spAutoFit/>
          </a:bodyPr>
          <a:lstStyle/>
          <a:p>
            <a:pPr algn="l">
              <a:lnSpc>
                <a:spcPts val="1560"/>
              </a:lnSpc>
            </a:pPr>
            <a:r>
              <a:rPr lang="en-US" sz="1300">
                <a:solidFill>
                  <a:srgbClr val="FFFFFF"/>
                </a:solidFill>
                <a:latin typeface="Arial MT Pro"/>
                <a:ea typeface="Arial MT Pro"/>
                <a:cs typeface="Arial MT Pro"/>
                <a:sym typeface="Arial MT Pro"/>
              </a:rPr>
              <a:t>Samsung Innovation Campus</a:t>
            </a:r>
          </a:p>
        </p:txBody>
      </p:sp>
      <p:sp>
        <p:nvSpPr>
          <p:cNvPr id="3" name="TextBox 3"/>
          <p:cNvSpPr txBox="1"/>
          <p:nvPr/>
        </p:nvSpPr>
        <p:spPr>
          <a:xfrm>
            <a:off x="945930" y="2743200"/>
            <a:ext cx="7008600" cy="685800"/>
          </a:xfrm>
          <a:prstGeom prst="rect">
            <a:avLst/>
          </a:prstGeom>
        </p:spPr>
        <p:txBody>
          <a:bodyPr lIns="0" tIns="0" rIns="0" bIns="0" rtlCol="0" anchor="t">
            <a:spAutoFit/>
          </a:bodyPr>
          <a:lstStyle/>
          <a:p>
            <a:pPr algn="l">
              <a:lnSpc>
                <a:spcPts val="5280"/>
              </a:lnSpc>
            </a:pPr>
            <a:r>
              <a:rPr lang="en-US" sz="4400">
                <a:solidFill>
                  <a:srgbClr val="FFFFFF"/>
                </a:solidFill>
                <a:latin typeface="Arimo"/>
                <a:ea typeface="Arimo"/>
                <a:cs typeface="Arimo"/>
                <a:sym typeface="Arimo"/>
              </a:rPr>
              <a:t>Demo</a:t>
            </a:r>
          </a:p>
        </p:txBody>
      </p:sp>
      <p:sp>
        <p:nvSpPr>
          <p:cNvPr id="4" name="AutoShape 4"/>
          <p:cNvSpPr/>
          <p:nvPr/>
        </p:nvSpPr>
        <p:spPr>
          <a:xfrm rot="5457290">
            <a:off x="-807061" y="3300503"/>
            <a:ext cx="2916405" cy="0"/>
          </a:xfrm>
          <a:prstGeom prst="line">
            <a:avLst/>
          </a:prstGeom>
          <a:ln w="28575" cap="rnd">
            <a:solidFill>
              <a:srgbClr val="FFFFFF"/>
            </a:solidFill>
            <a:prstDash val="solid"/>
            <a:headEnd type="none" w="sm" len="sm"/>
            <a:tailEnd type="none" w="sm" len="sm"/>
          </a:ln>
        </p:spPr>
        <p:txBody>
          <a:bodyPr/>
          <a:lstStyle/>
          <a:p>
            <a:endParaRPr lang="en-GB"/>
          </a:p>
        </p:txBody>
      </p:sp>
    </p:spTree>
  </p:cSld>
  <p:clrMapOvr>
    <a:masterClrMapping/>
  </p:clrMapOvr>
  <p:transition>
    <p:push/>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42424"/>
        </a:solidFill>
        <a:effectLst/>
      </p:bgPr>
    </p:bg>
    <p:spTree>
      <p:nvGrpSpPr>
        <p:cNvPr id="1" name=""/>
        <p:cNvGrpSpPr/>
        <p:nvPr/>
      </p:nvGrpSpPr>
      <p:grpSpPr>
        <a:xfrm>
          <a:off x="0" y="0"/>
          <a:ext cx="0" cy="0"/>
          <a:chOff x="0" y="0"/>
          <a:chExt cx="0" cy="0"/>
        </a:xfrm>
      </p:grpSpPr>
      <p:sp>
        <p:nvSpPr>
          <p:cNvPr id="2" name="Freeform 2"/>
          <p:cNvSpPr/>
          <p:nvPr/>
        </p:nvSpPr>
        <p:spPr>
          <a:xfrm>
            <a:off x="-345140" y="685800"/>
            <a:ext cx="10241615" cy="5310267"/>
          </a:xfrm>
          <a:custGeom>
            <a:avLst/>
            <a:gdLst/>
            <a:ahLst/>
            <a:cxnLst/>
            <a:rect l="l" t="t" r="r" b="b"/>
            <a:pathLst>
              <a:path w="10241615" h="5310267">
                <a:moveTo>
                  <a:pt x="0" y="0"/>
                </a:moveTo>
                <a:lnTo>
                  <a:pt x="10241615" y="0"/>
                </a:lnTo>
                <a:lnTo>
                  <a:pt x="10241615" y="5310267"/>
                </a:lnTo>
                <a:lnTo>
                  <a:pt x="0" y="5310267"/>
                </a:lnTo>
                <a:lnTo>
                  <a:pt x="0" y="0"/>
                </a:lnTo>
                <a:close/>
              </a:path>
            </a:pathLst>
          </a:custGeom>
          <a:blipFill>
            <a:blip r:embed="rId3"/>
            <a:stretch>
              <a:fillRect/>
            </a:stretch>
          </a:blipFill>
        </p:spPr>
        <p:txBody>
          <a:bodyPr/>
          <a:lstStyle/>
          <a:p>
            <a:endParaRPr lang="en-GB"/>
          </a:p>
        </p:txBody>
      </p:sp>
    </p:spTree>
  </p:cSld>
  <p:clrMapOvr>
    <a:masterClrMapping/>
  </p:clrMapOvr>
  <p:transition>
    <p:push/>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42424"/>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l="9414" r="9414"/>
          <a:stretch>
            <a:fillRect/>
          </a:stretch>
        </p:blipFill>
        <p:spPr>
          <a:xfrm>
            <a:off x="0" y="0"/>
            <a:ext cx="9896475" cy="6858000"/>
          </a:xfrm>
          <a:prstGeom prst="rect">
            <a:avLst/>
          </a:prstGeom>
        </p:spPr>
      </p:pic>
    </p:spTree>
  </p:cSld>
  <p:clrMapOvr>
    <a:masterClrMapping/>
  </p:clrMapOvr>
  <p:transition>
    <p:push/>
  </p:transition>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ED1F5-4AD0-75D2-0D00-9680AA21C86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D0B12D2-C3EB-E29B-7569-6DE3C31625FC}"/>
              </a:ext>
            </a:extLst>
          </p:cNvPr>
          <p:cNvGrpSpPr/>
          <p:nvPr/>
        </p:nvGrpSpPr>
        <p:grpSpPr>
          <a:xfrm>
            <a:off x="0" y="0"/>
            <a:ext cx="9902825" cy="1116519"/>
            <a:chOff x="0" y="0"/>
            <a:chExt cx="13203767" cy="1488693"/>
          </a:xfrm>
        </p:grpSpPr>
        <p:sp>
          <p:nvSpPr>
            <p:cNvPr id="3" name="Freeform 3">
              <a:extLst>
                <a:ext uri="{FF2B5EF4-FFF2-40B4-BE49-F238E27FC236}">
                  <a16:creationId xmlns:a16="http://schemas.microsoft.com/office/drawing/2014/main" id="{CDD20F30-2D7E-E011-2A2C-71FFCA2A6E29}"/>
                </a:ext>
              </a:extLst>
            </p:cNvPr>
            <p:cNvSpPr/>
            <p:nvPr/>
          </p:nvSpPr>
          <p:spPr>
            <a:xfrm>
              <a:off x="0" y="0"/>
              <a:ext cx="13203810" cy="1488701"/>
            </a:xfrm>
            <a:custGeom>
              <a:avLst/>
              <a:gdLst/>
              <a:ahLst/>
              <a:cxnLst/>
              <a:rect l="l" t="t" r="r" b="b"/>
              <a:pathLst>
                <a:path w="13203810" h="1488701">
                  <a:moveTo>
                    <a:pt x="0" y="0"/>
                  </a:moveTo>
                  <a:lnTo>
                    <a:pt x="13203810" y="0"/>
                  </a:lnTo>
                  <a:lnTo>
                    <a:pt x="13203810" y="1488701"/>
                  </a:lnTo>
                  <a:lnTo>
                    <a:pt x="0" y="1488701"/>
                  </a:lnTo>
                  <a:close/>
                </a:path>
              </a:pathLst>
            </a:custGeom>
            <a:solidFill>
              <a:srgbClr val="193EB0"/>
            </a:solidFill>
          </p:spPr>
          <p:txBody>
            <a:bodyPr/>
            <a:lstStyle/>
            <a:p>
              <a:endParaRPr lang="en-GB"/>
            </a:p>
          </p:txBody>
        </p:sp>
      </p:grpSp>
      <p:sp>
        <p:nvSpPr>
          <p:cNvPr id="6" name="TextBox 6">
            <a:extLst>
              <a:ext uri="{FF2B5EF4-FFF2-40B4-BE49-F238E27FC236}">
                <a16:creationId xmlns:a16="http://schemas.microsoft.com/office/drawing/2014/main" id="{7A6B006C-0940-D67B-09B9-D9ACE85CF9A9}"/>
              </a:ext>
            </a:extLst>
          </p:cNvPr>
          <p:cNvSpPr txBox="1"/>
          <p:nvPr/>
        </p:nvSpPr>
        <p:spPr>
          <a:xfrm>
            <a:off x="430465" y="329660"/>
            <a:ext cx="9723956" cy="408702"/>
          </a:xfrm>
          <a:prstGeom prst="rect">
            <a:avLst/>
          </a:prstGeom>
        </p:spPr>
        <p:txBody>
          <a:bodyPr lIns="0" tIns="0" rIns="0" bIns="0" rtlCol="0" anchor="t">
            <a:spAutoFit/>
          </a:bodyPr>
          <a:lstStyle/>
          <a:p>
            <a:pPr algn="l">
              <a:lnSpc>
                <a:spcPts val="3359"/>
              </a:lnSpc>
            </a:pPr>
            <a:r>
              <a:rPr lang="en-US" sz="2799" dirty="0">
                <a:solidFill>
                  <a:srgbClr val="FFFFFF"/>
                </a:solidFill>
                <a:latin typeface="Arimo"/>
                <a:ea typeface="Arimo"/>
                <a:cs typeface="Arimo"/>
                <a:sym typeface="Arimo"/>
              </a:rPr>
              <a:t>Future Work</a:t>
            </a:r>
          </a:p>
        </p:txBody>
      </p:sp>
      <p:sp>
        <p:nvSpPr>
          <p:cNvPr id="7" name="TextBox 7">
            <a:extLst>
              <a:ext uri="{FF2B5EF4-FFF2-40B4-BE49-F238E27FC236}">
                <a16:creationId xmlns:a16="http://schemas.microsoft.com/office/drawing/2014/main" id="{3689D8C1-09EF-CB45-22DF-18A4A55BCD87}"/>
              </a:ext>
            </a:extLst>
          </p:cNvPr>
          <p:cNvSpPr txBox="1"/>
          <p:nvPr/>
        </p:nvSpPr>
        <p:spPr>
          <a:xfrm>
            <a:off x="572597" y="6364896"/>
            <a:ext cx="2888788" cy="228584"/>
          </a:xfrm>
          <a:prstGeom prst="rect">
            <a:avLst/>
          </a:prstGeom>
        </p:spPr>
        <p:txBody>
          <a:bodyPr lIns="0" tIns="0" rIns="0" bIns="0" rtlCol="0" anchor="t">
            <a:spAutoFit/>
          </a:bodyPr>
          <a:lstStyle/>
          <a:p>
            <a:pPr algn="l">
              <a:lnSpc>
                <a:spcPts val="1560"/>
              </a:lnSpc>
            </a:pPr>
            <a:r>
              <a:rPr lang="en-US" sz="1300">
                <a:solidFill>
                  <a:srgbClr val="242424"/>
                </a:solidFill>
                <a:latin typeface="Arial MT Pro"/>
                <a:ea typeface="Arial MT Pro"/>
                <a:cs typeface="Arial MT Pro"/>
                <a:sym typeface="Arial MT Pro"/>
              </a:rPr>
              <a:t>Samsung Innovation Campus</a:t>
            </a:r>
          </a:p>
        </p:txBody>
      </p:sp>
      <p:sp>
        <p:nvSpPr>
          <p:cNvPr id="10" name="TextBox 9">
            <a:extLst>
              <a:ext uri="{FF2B5EF4-FFF2-40B4-BE49-F238E27FC236}">
                <a16:creationId xmlns:a16="http://schemas.microsoft.com/office/drawing/2014/main" id="{27A62074-D4C5-BF86-317E-091F1D5DB46C}"/>
              </a:ext>
            </a:extLst>
          </p:cNvPr>
          <p:cNvSpPr txBox="1"/>
          <p:nvPr/>
        </p:nvSpPr>
        <p:spPr>
          <a:xfrm>
            <a:off x="222250" y="1600200"/>
            <a:ext cx="9081717" cy="1569660"/>
          </a:xfrm>
          <a:prstGeom prst="rect">
            <a:avLst/>
          </a:prstGeom>
          <a:noFill/>
        </p:spPr>
        <p:txBody>
          <a:bodyPr wrap="none" rtlCol="0">
            <a:spAutoFit/>
          </a:bodyPr>
          <a:lstStyle/>
          <a:p>
            <a:pPr marL="285750" indent="-285750">
              <a:buFont typeface="Arial" panose="020B0604020202020204" pitchFamily="34" charset="0"/>
              <a:buChar char="•"/>
            </a:pPr>
            <a:r>
              <a:rPr lang="en-AU" sz="2400" dirty="0"/>
              <a:t>Increasing Dataset size to increase the accuracy of the </a:t>
            </a:r>
            <a:r>
              <a:rPr lang="en-AU" sz="2400" dirty="0" err="1"/>
              <a:t>ResNet</a:t>
            </a:r>
            <a:r>
              <a:rPr lang="en-AU" sz="2400" dirty="0"/>
              <a:t> model</a:t>
            </a:r>
            <a:r>
              <a:rPr lang="en-GB" sz="2400" dirty="0"/>
              <a:t> </a:t>
            </a:r>
          </a:p>
          <a:p>
            <a:r>
              <a:rPr lang="en-GB" sz="2400" dirty="0"/>
              <a:t>     which will make the model</a:t>
            </a:r>
            <a:r>
              <a:rPr lang="en-AU" sz="2400" dirty="0"/>
              <a:t> more practical in real medical apps</a:t>
            </a:r>
            <a:endParaRPr lang="en-GB" sz="2400" dirty="0"/>
          </a:p>
          <a:p>
            <a:pPr marL="285750" indent="-285750">
              <a:buFont typeface="Arial" panose="020B0604020202020204" pitchFamily="34" charset="0"/>
              <a:buChar char="•"/>
            </a:pPr>
            <a:r>
              <a:rPr lang="en-GB" sz="2400" dirty="0"/>
              <a:t>Migrating backend to </a:t>
            </a:r>
            <a:r>
              <a:rPr lang="en-GB" sz="2400" b="1" dirty="0" err="1"/>
              <a:t>FastAPI</a:t>
            </a:r>
            <a:r>
              <a:rPr lang="en-GB" sz="2400" dirty="0"/>
              <a:t>, </a:t>
            </a:r>
            <a:r>
              <a:rPr lang="en-GB" sz="2400" b="1" dirty="0"/>
              <a:t>Flask</a:t>
            </a:r>
            <a:r>
              <a:rPr lang="en-GB" sz="2400" dirty="0"/>
              <a:t>, or </a:t>
            </a:r>
            <a:r>
              <a:rPr lang="en-GB" sz="2400" b="1" dirty="0"/>
              <a:t>Django</a:t>
            </a:r>
            <a:r>
              <a:rPr lang="en-GB" sz="2400" dirty="0"/>
              <a:t> for better scalability</a:t>
            </a:r>
          </a:p>
          <a:p>
            <a:pPr marL="285750" indent="-285750">
              <a:buFont typeface="Arial" panose="020B0604020202020204" pitchFamily="34" charset="0"/>
              <a:buChar char="•"/>
            </a:pPr>
            <a:r>
              <a:rPr lang="en-GB" sz="2400" dirty="0"/>
              <a:t>Exposing the model as an API and using </a:t>
            </a:r>
            <a:r>
              <a:rPr lang="en-GB" sz="2400" dirty="0" err="1"/>
              <a:t>Streamlit</a:t>
            </a:r>
            <a:r>
              <a:rPr lang="en-GB" sz="2400" dirty="0"/>
              <a:t> only as a UI.</a:t>
            </a:r>
          </a:p>
        </p:txBody>
      </p:sp>
      <p:pic>
        <p:nvPicPr>
          <p:cNvPr id="1028" name="Picture 4" descr="Why the Future of Work Is Remote - Remote.co">
            <a:extLst>
              <a:ext uri="{FF2B5EF4-FFF2-40B4-BE49-F238E27FC236}">
                <a16:creationId xmlns:a16="http://schemas.microsoft.com/office/drawing/2014/main" id="{ABA84C27-917B-4B6D-E34E-67F374B5BB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0150" y="3441192"/>
            <a:ext cx="4953000" cy="2714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0548474"/>
      </p:ext>
    </p:extLst>
  </p:cSld>
  <p:clrMapOvr>
    <a:masterClrMapping/>
  </p:clrMapOvr>
  <p:transition>
    <p:push/>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93EB0"/>
        </a:solidFill>
        <a:effectLst/>
      </p:bgPr>
    </p:bg>
    <p:spTree>
      <p:nvGrpSpPr>
        <p:cNvPr id="1" name=""/>
        <p:cNvGrpSpPr/>
        <p:nvPr/>
      </p:nvGrpSpPr>
      <p:grpSpPr>
        <a:xfrm>
          <a:off x="0" y="0"/>
          <a:ext cx="0" cy="0"/>
          <a:chOff x="0" y="0"/>
          <a:chExt cx="0" cy="0"/>
        </a:xfrm>
      </p:grpSpPr>
      <p:sp>
        <p:nvSpPr>
          <p:cNvPr id="2" name="Freeform 2"/>
          <p:cNvSpPr/>
          <p:nvPr/>
        </p:nvSpPr>
        <p:spPr>
          <a:xfrm>
            <a:off x="8066554" y="403958"/>
            <a:ext cx="1360963" cy="210192"/>
          </a:xfrm>
          <a:custGeom>
            <a:avLst/>
            <a:gdLst/>
            <a:ahLst/>
            <a:cxnLst/>
            <a:rect l="l" t="t" r="r" b="b"/>
            <a:pathLst>
              <a:path w="1360963" h="210192">
                <a:moveTo>
                  <a:pt x="0" y="0"/>
                </a:moveTo>
                <a:lnTo>
                  <a:pt x="1360963" y="0"/>
                </a:lnTo>
                <a:lnTo>
                  <a:pt x="1360963" y="210192"/>
                </a:lnTo>
                <a:lnTo>
                  <a:pt x="0" y="210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3" name="Freeform 3"/>
          <p:cNvSpPr/>
          <p:nvPr/>
        </p:nvSpPr>
        <p:spPr>
          <a:xfrm>
            <a:off x="2531773" y="736907"/>
            <a:ext cx="5007587" cy="5486400"/>
          </a:xfrm>
          <a:custGeom>
            <a:avLst/>
            <a:gdLst/>
            <a:ahLst/>
            <a:cxnLst/>
            <a:rect l="l" t="t" r="r" b="b"/>
            <a:pathLst>
              <a:path w="5007587" h="5486400">
                <a:moveTo>
                  <a:pt x="0" y="0"/>
                </a:moveTo>
                <a:lnTo>
                  <a:pt x="5007587" y="0"/>
                </a:lnTo>
                <a:lnTo>
                  <a:pt x="5007587" y="5486400"/>
                </a:lnTo>
                <a:lnTo>
                  <a:pt x="0" y="5486400"/>
                </a:lnTo>
                <a:lnTo>
                  <a:pt x="0" y="0"/>
                </a:lnTo>
                <a:close/>
              </a:path>
            </a:pathLst>
          </a:custGeom>
          <a:blipFill>
            <a:blip r:embed="rId5"/>
            <a:stretch>
              <a:fillRect/>
            </a:stretch>
          </a:blipFill>
        </p:spPr>
        <p:txBody>
          <a:bodyPr/>
          <a:lstStyle/>
          <a:p>
            <a:endParaRPr lang="en-GB"/>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93EB0"/>
        </a:solidFill>
        <a:effectLst/>
      </p:bgPr>
    </p:bg>
    <p:spTree>
      <p:nvGrpSpPr>
        <p:cNvPr id="1" name=""/>
        <p:cNvGrpSpPr/>
        <p:nvPr/>
      </p:nvGrpSpPr>
      <p:grpSpPr>
        <a:xfrm>
          <a:off x="0" y="0"/>
          <a:ext cx="0" cy="0"/>
          <a:chOff x="0" y="0"/>
          <a:chExt cx="0" cy="0"/>
        </a:xfrm>
      </p:grpSpPr>
      <p:sp>
        <p:nvSpPr>
          <p:cNvPr id="2" name="TextBox 2"/>
          <p:cNvSpPr txBox="1"/>
          <p:nvPr/>
        </p:nvSpPr>
        <p:spPr>
          <a:xfrm>
            <a:off x="592977" y="5602466"/>
            <a:ext cx="9309848" cy="759544"/>
          </a:xfrm>
          <a:prstGeom prst="rect">
            <a:avLst/>
          </a:prstGeom>
        </p:spPr>
        <p:txBody>
          <a:bodyPr lIns="0" tIns="0" rIns="0" bIns="0" rtlCol="0" anchor="t">
            <a:spAutoFit/>
          </a:bodyPr>
          <a:lstStyle/>
          <a:p>
            <a:pPr algn="l">
              <a:lnSpc>
                <a:spcPts val="1200"/>
              </a:lnSpc>
            </a:pPr>
            <a:r>
              <a:rPr lang="en-US" sz="1000">
                <a:solidFill>
                  <a:srgbClr val="FFFFFF"/>
                </a:solidFill>
                <a:latin typeface="Arial MT Pro"/>
                <a:ea typeface="Arial MT Pro"/>
                <a:cs typeface="Arial MT Pro"/>
                <a:sym typeface="Arial MT Pro"/>
              </a:rPr>
              <a:t>ⓒ2020 SAMSUNG. All rights reserved.</a:t>
            </a:r>
          </a:p>
          <a:p>
            <a:pPr algn="l">
              <a:lnSpc>
                <a:spcPts val="1200"/>
              </a:lnSpc>
            </a:pPr>
            <a:r>
              <a:rPr lang="en-US" sz="1000">
                <a:solidFill>
                  <a:srgbClr val="FFFFFF"/>
                </a:solidFill>
                <a:latin typeface="Arial MT Pro"/>
                <a:ea typeface="Arial MT Pro"/>
                <a:cs typeface="Arial MT Pro"/>
                <a:sym typeface="Arial MT Pro"/>
              </a:rPr>
              <a:t>Samsung Electronics Corporate Citizenship Office holds the copyright of book.</a:t>
            </a:r>
          </a:p>
          <a:p>
            <a:pPr algn="l">
              <a:lnSpc>
                <a:spcPts val="1200"/>
              </a:lnSpc>
            </a:pPr>
            <a:r>
              <a:rPr lang="en-US" sz="1000">
                <a:solidFill>
                  <a:srgbClr val="FFFFFF"/>
                </a:solidFill>
                <a:latin typeface="Arial MT Pro"/>
                <a:ea typeface="Arial MT Pro"/>
                <a:cs typeface="Arial MT Pro"/>
                <a:sym typeface="Arial MT Pro"/>
              </a:rPr>
              <a:t>This book is a literary property protected by copyright law so reprint and reproduction without permission are prohibited. </a:t>
            </a:r>
          </a:p>
          <a:p>
            <a:pPr algn="l">
              <a:lnSpc>
                <a:spcPts val="1200"/>
              </a:lnSpc>
            </a:pPr>
            <a:r>
              <a:rPr lang="en-US" sz="1000">
                <a:solidFill>
                  <a:srgbClr val="FFFFFF"/>
                </a:solidFill>
                <a:latin typeface="Arial MT Pro"/>
                <a:ea typeface="Arial MT Pro"/>
                <a:cs typeface="Arial MT Pro"/>
                <a:sym typeface="Arial MT Pro"/>
              </a:rPr>
              <a:t>To use this book other than the curriculum of Samsung innovation Campus or to use the entire or part of this book, you must receive written consent from copyright holder.</a:t>
            </a:r>
          </a:p>
        </p:txBody>
      </p:sp>
      <p:sp>
        <p:nvSpPr>
          <p:cNvPr id="3" name="Freeform 3"/>
          <p:cNvSpPr/>
          <p:nvPr/>
        </p:nvSpPr>
        <p:spPr>
          <a:xfrm>
            <a:off x="3271258" y="2628879"/>
            <a:ext cx="3360308" cy="1102138"/>
          </a:xfrm>
          <a:custGeom>
            <a:avLst/>
            <a:gdLst/>
            <a:ahLst/>
            <a:cxnLst/>
            <a:rect l="l" t="t" r="r" b="b"/>
            <a:pathLst>
              <a:path w="3360308" h="1102138">
                <a:moveTo>
                  <a:pt x="0" y="0"/>
                </a:moveTo>
                <a:lnTo>
                  <a:pt x="3360308" y="0"/>
                </a:lnTo>
                <a:lnTo>
                  <a:pt x="3360308" y="1102138"/>
                </a:lnTo>
                <a:lnTo>
                  <a:pt x="0" y="1102138"/>
                </a:lnTo>
                <a:lnTo>
                  <a:pt x="0" y="0"/>
                </a:lnTo>
                <a:close/>
              </a:path>
            </a:pathLst>
          </a:custGeom>
          <a:blipFill>
            <a:blip r:embed="rId3"/>
            <a:stretch>
              <a:fillRect/>
            </a:stretch>
          </a:blipFill>
        </p:spPr>
        <p:txBody>
          <a:bodyPr/>
          <a:lstStyle/>
          <a:p>
            <a:endParaRPr lang="en-GB"/>
          </a:p>
        </p:txBody>
      </p:sp>
      <p:sp>
        <p:nvSpPr>
          <p:cNvPr id="4" name="Freeform 4"/>
          <p:cNvSpPr/>
          <p:nvPr/>
        </p:nvSpPr>
        <p:spPr>
          <a:xfrm>
            <a:off x="8066554" y="403958"/>
            <a:ext cx="1360963" cy="210192"/>
          </a:xfrm>
          <a:custGeom>
            <a:avLst/>
            <a:gdLst/>
            <a:ahLst/>
            <a:cxnLst/>
            <a:rect l="l" t="t" r="r" b="b"/>
            <a:pathLst>
              <a:path w="1360963" h="210192">
                <a:moveTo>
                  <a:pt x="0" y="0"/>
                </a:moveTo>
                <a:lnTo>
                  <a:pt x="1360963" y="0"/>
                </a:lnTo>
                <a:lnTo>
                  <a:pt x="1360963" y="210192"/>
                </a:lnTo>
                <a:lnTo>
                  <a:pt x="0" y="2101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700" y="0"/>
            <a:ext cx="9902825" cy="1197330"/>
            <a:chOff x="0" y="0"/>
            <a:chExt cx="13203767" cy="1596440"/>
          </a:xfrm>
        </p:grpSpPr>
        <p:sp>
          <p:nvSpPr>
            <p:cNvPr id="3" name="Freeform 3"/>
            <p:cNvSpPr/>
            <p:nvPr/>
          </p:nvSpPr>
          <p:spPr>
            <a:xfrm>
              <a:off x="0" y="0"/>
              <a:ext cx="13203810" cy="1596390"/>
            </a:xfrm>
            <a:custGeom>
              <a:avLst/>
              <a:gdLst/>
              <a:ahLst/>
              <a:cxnLst/>
              <a:rect l="l" t="t" r="r" b="b"/>
              <a:pathLst>
                <a:path w="13203810" h="1596390">
                  <a:moveTo>
                    <a:pt x="0" y="0"/>
                  </a:moveTo>
                  <a:lnTo>
                    <a:pt x="13203810" y="0"/>
                  </a:lnTo>
                  <a:lnTo>
                    <a:pt x="13203810" y="1596390"/>
                  </a:lnTo>
                  <a:lnTo>
                    <a:pt x="0" y="1596390"/>
                  </a:lnTo>
                  <a:close/>
                </a:path>
              </a:pathLst>
            </a:custGeom>
            <a:solidFill>
              <a:srgbClr val="193EB0"/>
            </a:solidFill>
          </p:spPr>
          <p:txBody>
            <a:bodyPr/>
            <a:lstStyle/>
            <a:p>
              <a:endParaRPr lang="en-GB"/>
            </a:p>
          </p:txBody>
        </p:sp>
      </p:grpSp>
      <p:sp>
        <p:nvSpPr>
          <p:cNvPr id="4" name="AutoShape 4"/>
          <p:cNvSpPr/>
          <p:nvPr/>
        </p:nvSpPr>
        <p:spPr>
          <a:xfrm rot="3727">
            <a:off x="564916" y="6209429"/>
            <a:ext cx="8783874" cy="0"/>
          </a:xfrm>
          <a:prstGeom prst="line">
            <a:avLst/>
          </a:prstGeom>
          <a:ln w="9525" cap="rnd">
            <a:solidFill>
              <a:srgbClr val="BFBFBF"/>
            </a:solidFill>
            <a:prstDash val="solid"/>
            <a:headEnd type="none" w="sm" len="sm"/>
            <a:tailEnd type="none" w="sm" len="sm"/>
          </a:ln>
        </p:spPr>
        <p:txBody>
          <a:bodyPr/>
          <a:lstStyle/>
          <a:p>
            <a:endParaRPr lang="en-GB"/>
          </a:p>
        </p:txBody>
      </p:sp>
      <p:sp>
        <p:nvSpPr>
          <p:cNvPr id="5" name="TextBox 5"/>
          <p:cNvSpPr txBox="1"/>
          <p:nvPr/>
        </p:nvSpPr>
        <p:spPr>
          <a:xfrm>
            <a:off x="572597" y="6326796"/>
            <a:ext cx="2888788" cy="228584"/>
          </a:xfrm>
          <a:prstGeom prst="rect">
            <a:avLst/>
          </a:prstGeom>
        </p:spPr>
        <p:txBody>
          <a:bodyPr lIns="0" tIns="0" rIns="0" bIns="0" rtlCol="0" anchor="t">
            <a:spAutoFit/>
          </a:bodyPr>
          <a:lstStyle/>
          <a:p>
            <a:pPr algn="l">
              <a:lnSpc>
                <a:spcPts val="1560"/>
              </a:lnSpc>
            </a:pPr>
            <a:r>
              <a:rPr lang="en-US" sz="1300">
                <a:solidFill>
                  <a:srgbClr val="242424"/>
                </a:solidFill>
                <a:latin typeface="Arial MT Pro"/>
                <a:ea typeface="Arial MT Pro"/>
                <a:cs typeface="Arial MT Pro"/>
                <a:sym typeface="Arial MT Pro"/>
              </a:rPr>
              <a:t>Samsung Innovation Campus</a:t>
            </a:r>
          </a:p>
        </p:txBody>
      </p:sp>
      <p:sp>
        <p:nvSpPr>
          <p:cNvPr id="6" name="TextBox 6"/>
          <p:cNvSpPr txBox="1"/>
          <p:nvPr/>
        </p:nvSpPr>
        <p:spPr>
          <a:xfrm>
            <a:off x="449106" y="270052"/>
            <a:ext cx="4414311" cy="723900"/>
          </a:xfrm>
          <a:prstGeom prst="rect">
            <a:avLst/>
          </a:prstGeom>
        </p:spPr>
        <p:txBody>
          <a:bodyPr lIns="0" tIns="0" rIns="0" bIns="0" rtlCol="0" anchor="t">
            <a:spAutoFit/>
          </a:bodyPr>
          <a:lstStyle/>
          <a:p>
            <a:pPr algn="l">
              <a:lnSpc>
                <a:spcPts val="5039"/>
              </a:lnSpc>
            </a:pPr>
            <a:r>
              <a:rPr lang="en-US" sz="4199">
                <a:solidFill>
                  <a:srgbClr val="FFFFFF"/>
                </a:solidFill>
                <a:latin typeface="Arial MT Pro"/>
                <a:ea typeface="Arial MT Pro"/>
                <a:cs typeface="Arial MT Pro"/>
                <a:sym typeface="Arial MT Pro"/>
              </a:rPr>
              <a:t>Agenda</a:t>
            </a:r>
          </a:p>
        </p:txBody>
      </p:sp>
      <p:sp>
        <p:nvSpPr>
          <p:cNvPr id="7" name="TextBox 7"/>
          <p:cNvSpPr txBox="1"/>
          <p:nvPr/>
        </p:nvSpPr>
        <p:spPr>
          <a:xfrm>
            <a:off x="152825" y="1051046"/>
            <a:ext cx="8333468" cy="4157762"/>
          </a:xfrm>
          <a:prstGeom prst="rect">
            <a:avLst/>
          </a:prstGeom>
        </p:spPr>
        <p:txBody>
          <a:bodyPr lIns="0" tIns="0" rIns="0" bIns="0" rtlCol="0" anchor="t">
            <a:spAutoFit/>
          </a:bodyPr>
          <a:lstStyle/>
          <a:p>
            <a:pPr algn="l">
              <a:lnSpc>
                <a:spcPts val="3635"/>
              </a:lnSpc>
            </a:pPr>
            <a:endParaRPr/>
          </a:p>
          <a:p>
            <a:pPr marL="654010" lvl="1" indent="-327005" algn="l">
              <a:lnSpc>
                <a:spcPts val="3635"/>
              </a:lnSpc>
              <a:buFont typeface="Arial"/>
              <a:buChar char="•"/>
            </a:pPr>
            <a:r>
              <a:rPr lang="en-US" sz="3029">
                <a:solidFill>
                  <a:srgbClr val="242424"/>
                </a:solidFill>
                <a:latin typeface="Arimo"/>
                <a:ea typeface="Arimo"/>
                <a:cs typeface="Arimo"/>
                <a:sym typeface="Arimo"/>
              </a:rPr>
              <a:t>Problem Statement</a:t>
            </a:r>
          </a:p>
          <a:p>
            <a:pPr marL="654010" lvl="1" indent="-327005" algn="l">
              <a:lnSpc>
                <a:spcPts val="3635"/>
              </a:lnSpc>
              <a:buFont typeface="Arial"/>
              <a:buChar char="•"/>
            </a:pPr>
            <a:r>
              <a:rPr lang="en-US" sz="3029">
                <a:solidFill>
                  <a:srgbClr val="242424"/>
                </a:solidFill>
                <a:latin typeface="Arimo"/>
                <a:ea typeface="Arimo"/>
                <a:cs typeface="Arimo"/>
                <a:sym typeface="Arimo"/>
              </a:rPr>
              <a:t>Understanding The Data</a:t>
            </a:r>
          </a:p>
          <a:p>
            <a:pPr marL="654010" lvl="1" indent="-327005" algn="l">
              <a:lnSpc>
                <a:spcPts val="3635"/>
              </a:lnSpc>
              <a:buFont typeface="Arial"/>
              <a:buChar char="•"/>
            </a:pPr>
            <a:r>
              <a:rPr lang="en-US" sz="3029">
                <a:solidFill>
                  <a:srgbClr val="242424"/>
                </a:solidFill>
                <a:latin typeface="Arimo"/>
                <a:ea typeface="Arimo"/>
                <a:cs typeface="Arimo"/>
                <a:sym typeface="Arimo"/>
              </a:rPr>
              <a:t>Data Preparation</a:t>
            </a:r>
          </a:p>
          <a:p>
            <a:pPr marL="654010" lvl="1" indent="-327005" algn="l">
              <a:lnSpc>
                <a:spcPts val="3635"/>
              </a:lnSpc>
              <a:buFont typeface="Arial"/>
              <a:buChar char="•"/>
            </a:pPr>
            <a:r>
              <a:rPr lang="en-US" sz="3029">
                <a:solidFill>
                  <a:srgbClr val="242424"/>
                </a:solidFill>
                <a:latin typeface="Arimo"/>
                <a:ea typeface="Arimo"/>
                <a:cs typeface="Arimo"/>
                <a:sym typeface="Arimo"/>
              </a:rPr>
              <a:t>Data Preprocessing</a:t>
            </a:r>
          </a:p>
          <a:p>
            <a:pPr marL="654010" lvl="1" indent="-327005" algn="l">
              <a:lnSpc>
                <a:spcPts val="3635"/>
              </a:lnSpc>
              <a:buFont typeface="Arial"/>
              <a:buChar char="•"/>
            </a:pPr>
            <a:r>
              <a:rPr lang="en-US" sz="3029">
                <a:solidFill>
                  <a:srgbClr val="242424"/>
                </a:solidFill>
                <a:latin typeface="Arimo"/>
                <a:ea typeface="Arimo"/>
                <a:cs typeface="Arimo"/>
                <a:sym typeface="Arimo"/>
              </a:rPr>
              <a:t>Modeling &amp; Performance</a:t>
            </a:r>
          </a:p>
          <a:p>
            <a:pPr marL="654010" lvl="1" indent="-327005" algn="l">
              <a:lnSpc>
                <a:spcPts val="3635"/>
              </a:lnSpc>
              <a:buFont typeface="Arial"/>
              <a:buChar char="•"/>
            </a:pPr>
            <a:r>
              <a:rPr lang="en-US" sz="3029">
                <a:solidFill>
                  <a:srgbClr val="242424"/>
                </a:solidFill>
                <a:latin typeface="Arimo"/>
                <a:ea typeface="Arimo"/>
                <a:cs typeface="Arimo"/>
                <a:sym typeface="Arimo"/>
              </a:rPr>
              <a:t>Insights &amp; summary </a:t>
            </a:r>
          </a:p>
          <a:p>
            <a:pPr marL="654010" lvl="1" indent="-327005" algn="l">
              <a:lnSpc>
                <a:spcPts val="3635"/>
              </a:lnSpc>
              <a:buFont typeface="Arial"/>
              <a:buChar char="•"/>
            </a:pPr>
            <a:r>
              <a:rPr lang="en-US" sz="3029">
                <a:solidFill>
                  <a:srgbClr val="242424"/>
                </a:solidFill>
                <a:latin typeface="Arimo"/>
                <a:ea typeface="Arimo"/>
                <a:cs typeface="Arimo"/>
                <a:sym typeface="Arimo"/>
              </a:rPr>
              <a:t>Deployment</a:t>
            </a:r>
          </a:p>
          <a:p>
            <a:pPr algn="l">
              <a:lnSpc>
                <a:spcPts val="3635"/>
              </a:lnSpc>
            </a:pPr>
            <a:endParaRPr lang="en-US" sz="3029">
              <a:solidFill>
                <a:srgbClr val="242424"/>
              </a:solidFill>
              <a:latin typeface="Arimo"/>
              <a:ea typeface="Arimo"/>
              <a:cs typeface="Arimo"/>
              <a:sym typeface="Arimo"/>
            </a:endParaRPr>
          </a:p>
        </p:txBody>
      </p:sp>
    </p:spTree>
  </p:cSld>
  <p:clrMapOvr>
    <a:masterClrMapping/>
  </p:clrMapOvr>
  <p:transition>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93EB0"/>
        </a:solidFill>
        <a:effectLst/>
      </p:bgPr>
    </p:bg>
    <p:spTree>
      <p:nvGrpSpPr>
        <p:cNvPr id="1" name=""/>
        <p:cNvGrpSpPr/>
        <p:nvPr/>
      </p:nvGrpSpPr>
      <p:grpSpPr>
        <a:xfrm>
          <a:off x="0" y="0"/>
          <a:ext cx="0" cy="0"/>
          <a:chOff x="0" y="0"/>
          <a:chExt cx="0" cy="0"/>
        </a:xfrm>
      </p:grpSpPr>
      <p:sp>
        <p:nvSpPr>
          <p:cNvPr id="2" name="TextBox 2"/>
          <p:cNvSpPr txBox="1"/>
          <p:nvPr/>
        </p:nvSpPr>
        <p:spPr>
          <a:xfrm>
            <a:off x="572597" y="6326796"/>
            <a:ext cx="2888788" cy="228584"/>
          </a:xfrm>
          <a:prstGeom prst="rect">
            <a:avLst/>
          </a:prstGeom>
        </p:spPr>
        <p:txBody>
          <a:bodyPr lIns="0" tIns="0" rIns="0" bIns="0" rtlCol="0" anchor="t">
            <a:spAutoFit/>
          </a:bodyPr>
          <a:lstStyle/>
          <a:p>
            <a:pPr algn="l">
              <a:lnSpc>
                <a:spcPts val="1560"/>
              </a:lnSpc>
            </a:pPr>
            <a:r>
              <a:rPr lang="en-US" sz="1300">
                <a:solidFill>
                  <a:srgbClr val="FFFFFF"/>
                </a:solidFill>
                <a:latin typeface="Arial MT Pro"/>
                <a:ea typeface="Arial MT Pro"/>
                <a:cs typeface="Arial MT Pro"/>
                <a:sym typeface="Arial MT Pro"/>
              </a:rPr>
              <a:t>Samsung Innovation Campus</a:t>
            </a:r>
          </a:p>
        </p:txBody>
      </p:sp>
      <p:sp>
        <p:nvSpPr>
          <p:cNvPr id="3" name="TextBox 3"/>
          <p:cNvSpPr txBox="1"/>
          <p:nvPr/>
        </p:nvSpPr>
        <p:spPr>
          <a:xfrm>
            <a:off x="945930" y="2888625"/>
            <a:ext cx="7008600" cy="685856"/>
          </a:xfrm>
          <a:prstGeom prst="rect">
            <a:avLst/>
          </a:prstGeom>
        </p:spPr>
        <p:txBody>
          <a:bodyPr lIns="0" tIns="0" rIns="0" bIns="0" rtlCol="0" anchor="t">
            <a:spAutoFit/>
          </a:bodyPr>
          <a:lstStyle/>
          <a:p>
            <a:pPr algn="l">
              <a:lnSpc>
                <a:spcPts val="5280"/>
              </a:lnSpc>
            </a:pPr>
            <a:r>
              <a:rPr lang="en-US" sz="4400">
                <a:solidFill>
                  <a:srgbClr val="FFFFFF"/>
                </a:solidFill>
                <a:latin typeface="Arimo"/>
                <a:ea typeface="Arimo"/>
                <a:cs typeface="Arimo"/>
                <a:sym typeface="Arimo"/>
              </a:rPr>
              <a:t>Problem Statement</a:t>
            </a:r>
          </a:p>
        </p:txBody>
      </p:sp>
      <p:sp>
        <p:nvSpPr>
          <p:cNvPr id="4" name="AutoShape 4"/>
          <p:cNvSpPr/>
          <p:nvPr/>
        </p:nvSpPr>
        <p:spPr>
          <a:xfrm rot="5457290">
            <a:off x="-807061" y="3300503"/>
            <a:ext cx="2916405" cy="0"/>
          </a:xfrm>
          <a:prstGeom prst="line">
            <a:avLst/>
          </a:prstGeom>
          <a:ln w="28575" cap="rnd">
            <a:solidFill>
              <a:srgbClr val="FFFFFF"/>
            </a:solidFill>
            <a:prstDash val="solid"/>
            <a:headEnd type="none" w="sm" len="sm"/>
            <a:tailEnd type="none" w="sm" len="sm"/>
          </a:ln>
        </p:spPr>
        <p:txBody>
          <a:bodyPr/>
          <a:lstStyle/>
          <a:p>
            <a:endParaRPr lang="en-GB"/>
          </a:p>
        </p:txBody>
      </p:sp>
    </p:spTree>
  </p:cSld>
  <p:clrMapOvr>
    <a:masterClrMapping/>
  </p:clrMapOvr>
  <p:transition>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700" y="0"/>
            <a:ext cx="9902825" cy="1197330"/>
            <a:chOff x="0" y="0"/>
            <a:chExt cx="13203767" cy="1596440"/>
          </a:xfrm>
        </p:grpSpPr>
        <p:sp>
          <p:nvSpPr>
            <p:cNvPr id="3" name="Freeform 3"/>
            <p:cNvSpPr/>
            <p:nvPr/>
          </p:nvSpPr>
          <p:spPr>
            <a:xfrm>
              <a:off x="0" y="0"/>
              <a:ext cx="13203810" cy="1596390"/>
            </a:xfrm>
            <a:custGeom>
              <a:avLst/>
              <a:gdLst/>
              <a:ahLst/>
              <a:cxnLst/>
              <a:rect l="l" t="t" r="r" b="b"/>
              <a:pathLst>
                <a:path w="13203810" h="1596390">
                  <a:moveTo>
                    <a:pt x="0" y="0"/>
                  </a:moveTo>
                  <a:lnTo>
                    <a:pt x="13203810" y="0"/>
                  </a:lnTo>
                  <a:lnTo>
                    <a:pt x="13203810" y="1596390"/>
                  </a:lnTo>
                  <a:lnTo>
                    <a:pt x="0" y="1596390"/>
                  </a:lnTo>
                  <a:close/>
                </a:path>
              </a:pathLst>
            </a:custGeom>
            <a:solidFill>
              <a:srgbClr val="193EB0"/>
            </a:solidFill>
          </p:spPr>
          <p:txBody>
            <a:bodyPr/>
            <a:lstStyle/>
            <a:p>
              <a:endParaRPr lang="en-GB"/>
            </a:p>
          </p:txBody>
        </p:sp>
      </p:grpSp>
      <p:sp>
        <p:nvSpPr>
          <p:cNvPr id="4" name="AutoShape 4"/>
          <p:cNvSpPr/>
          <p:nvPr/>
        </p:nvSpPr>
        <p:spPr>
          <a:xfrm rot="3727">
            <a:off x="564916" y="6209429"/>
            <a:ext cx="8783874" cy="0"/>
          </a:xfrm>
          <a:prstGeom prst="line">
            <a:avLst/>
          </a:prstGeom>
          <a:ln w="9525" cap="rnd">
            <a:solidFill>
              <a:srgbClr val="BFBFBF"/>
            </a:solidFill>
            <a:prstDash val="solid"/>
            <a:headEnd type="none" w="sm" len="sm"/>
            <a:tailEnd type="none" w="sm" len="sm"/>
          </a:ln>
        </p:spPr>
        <p:txBody>
          <a:bodyPr/>
          <a:lstStyle/>
          <a:p>
            <a:endParaRPr lang="en-GB"/>
          </a:p>
        </p:txBody>
      </p:sp>
      <p:sp>
        <p:nvSpPr>
          <p:cNvPr id="5" name="Freeform 5"/>
          <p:cNvSpPr/>
          <p:nvPr/>
        </p:nvSpPr>
        <p:spPr>
          <a:xfrm>
            <a:off x="6727895" y="3689420"/>
            <a:ext cx="2482780" cy="2482780"/>
          </a:xfrm>
          <a:custGeom>
            <a:avLst/>
            <a:gdLst/>
            <a:ahLst/>
            <a:cxnLst/>
            <a:rect l="l" t="t" r="r" b="b"/>
            <a:pathLst>
              <a:path w="2482780" h="2482780">
                <a:moveTo>
                  <a:pt x="0" y="0"/>
                </a:moveTo>
                <a:lnTo>
                  <a:pt x="2482780" y="0"/>
                </a:lnTo>
                <a:lnTo>
                  <a:pt x="2482780" y="2482780"/>
                </a:lnTo>
                <a:lnTo>
                  <a:pt x="0" y="2482780"/>
                </a:lnTo>
                <a:lnTo>
                  <a:pt x="0" y="0"/>
                </a:lnTo>
                <a:close/>
              </a:path>
            </a:pathLst>
          </a:custGeom>
          <a:blipFill>
            <a:blip r:embed="rId2"/>
            <a:stretch>
              <a:fillRect/>
            </a:stretch>
          </a:blipFill>
        </p:spPr>
        <p:txBody>
          <a:bodyPr/>
          <a:lstStyle/>
          <a:p>
            <a:endParaRPr lang="en-GB"/>
          </a:p>
        </p:txBody>
      </p:sp>
      <p:sp>
        <p:nvSpPr>
          <p:cNvPr id="6" name="TextBox 6"/>
          <p:cNvSpPr txBox="1"/>
          <p:nvPr/>
        </p:nvSpPr>
        <p:spPr>
          <a:xfrm>
            <a:off x="168308" y="1356461"/>
            <a:ext cx="9506534" cy="2647950"/>
          </a:xfrm>
          <a:prstGeom prst="rect">
            <a:avLst/>
          </a:prstGeom>
        </p:spPr>
        <p:txBody>
          <a:bodyPr lIns="0" tIns="0" rIns="0" bIns="0" rtlCol="0" anchor="t">
            <a:spAutoFit/>
          </a:bodyPr>
          <a:lstStyle/>
          <a:p>
            <a:pPr algn="l">
              <a:lnSpc>
                <a:spcPts val="2999"/>
              </a:lnSpc>
            </a:pPr>
            <a:r>
              <a:rPr lang="en-US" sz="2499">
                <a:solidFill>
                  <a:srgbClr val="242424"/>
                </a:solidFill>
                <a:latin typeface="Arial MT Pro"/>
                <a:ea typeface="Arial MT Pro"/>
                <a:cs typeface="Arial MT Pro"/>
                <a:sym typeface="Arial MT Pro"/>
              </a:rPr>
              <a:t>"Alzheimer’s disease is one of the most widespread and devastating disorders worldwide.</a:t>
            </a:r>
          </a:p>
          <a:p>
            <a:pPr algn="l">
              <a:lnSpc>
                <a:spcPts val="2999"/>
              </a:lnSpc>
              <a:spcBef>
                <a:spcPct val="0"/>
              </a:spcBef>
            </a:pPr>
            <a:r>
              <a:rPr lang="en-US" sz="2499">
                <a:solidFill>
                  <a:srgbClr val="242424"/>
                </a:solidFill>
                <a:latin typeface="Arial MT Pro"/>
                <a:ea typeface="Arial MT Pro"/>
                <a:cs typeface="Arial MT Pro"/>
                <a:sym typeface="Arial MT Pro"/>
              </a:rPr>
              <a:t> It affects millions of individuals every year and places an enormous emotional, social, and financial burden on patients, families, and healthcare systems. As the disease progresses, memory loss, cognitive decline, and functional impairment gradually take away a person’s independence and quality of life"</a:t>
            </a:r>
          </a:p>
        </p:txBody>
      </p:sp>
      <p:sp>
        <p:nvSpPr>
          <p:cNvPr id="7" name="TextBox 7"/>
          <p:cNvSpPr txBox="1"/>
          <p:nvPr/>
        </p:nvSpPr>
        <p:spPr>
          <a:xfrm>
            <a:off x="572597" y="6326796"/>
            <a:ext cx="2888788" cy="228584"/>
          </a:xfrm>
          <a:prstGeom prst="rect">
            <a:avLst/>
          </a:prstGeom>
        </p:spPr>
        <p:txBody>
          <a:bodyPr lIns="0" tIns="0" rIns="0" bIns="0" rtlCol="0" anchor="t">
            <a:spAutoFit/>
          </a:bodyPr>
          <a:lstStyle/>
          <a:p>
            <a:pPr algn="l">
              <a:lnSpc>
                <a:spcPts val="1560"/>
              </a:lnSpc>
            </a:pPr>
            <a:r>
              <a:rPr lang="en-US" sz="1300">
                <a:solidFill>
                  <a:srgbClr val="242424"/>
                </a:solidFill>
                <a:latin typeface="Arial MT Pro"/>
                <a:ea typeface="Arial MT Pro"/>
                <a:cs typeface="Arial MT Pro"/>
                <a:sym typeface="Arial MT Pro"/>
              </a:rPr>
              <a:t>Samsung Innovation Campus</a:t>
            </a:r>
          </a:p>
        </p:txBody>
      </p:sp>
      <p:sp>
        <p:nvSpPr>
          <p:cNvPr id="8" name="TextBox 8"/>
          <p:cNvSpPr txBox="1"/>
          <p:nvPr/>
        </p:nvSpPr>
        <p:spPr>
          <a:xfrm>
            <a:off x="449106" y="270052"/>
            <a:ext cx="6730389" cy="723878"/>
          </a:xfrm>
          <a:prstGeom prst="rect">
            <a:avLst/>
          </a:prstGeom>
        </p:spPr>
        <p:txBody>
          <a:bodyPr lIns="0" tIns="0" rIns="0" bIns="0" rtlCol="0" anchor="t">
            <a:spAutoFit/>
          </a:bodyPr>
          <a:lstStyle/>
          <a:p>
            <a:pPr algn="l">
              <a:lnSpc>
                <a:spcPts val="5039"/>
              </a:lnSpc>
            </a:pPr>
            <a:r>
              <a:rPr lang="en-US" sz="4199">
                <a:solidFill>
                  <a:srgbClr val="FFFFFF"/>
                </a:solidFill>
                <a:latin typeface="Arial MT Pro"/>
                <a:ea typeface="Arial MT Pro"/>
                <a:cs typeface="Arial MT Pro"/>
                <a:sym typeface="Arial MT Pro"/>
              </a:rPr>
              <a:t>Problem Statement</a:t>
            </a:r>
          </a:p>
        </p:txBody>
      </p:sp>
    </p:spTree>
  </p:cSld>
  <p:clrMapOvr>
    <a:masterClrMapping/>
  </p:clrMapOvr>
  <p:transition>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93EB0"/>
        </a:solidFill>
        <a:effectLst/>
      </p:bgPr>
    </p:bg>
    <p:spTree>
      <p:nvGrpSpPr>
        <p:cNvPr id="1" name=""/>
        <p:cNvGrpSpPr/>
        <p:nvPr/>
      </p:nvGrpSpPr>
      <p:grpSpPr>
        <a:xfrm>
          <a:off x="0" y="0"/>
          <a:ext cx="0" cy="0"/>
          <a:chOff x="0" y="0"/>
          <a:chExt cx="0" cy="0"/>
        </a:xfrm>
      </p:grpSpPr>
      <p:sp>
        <p:nvSpPr>
          <p:cNvPr id="2" name="TextBox 2"/>
          <p:cNvSpPr txBox="1"/>
          <p:nvPr/>
        </p:nvSpPr>
        <p:spPr>
          <a:xfrm>
            <a:off x="572597" y="6326796"/>
            <a:ext cx="2888788" cy="228584"/>
          </a:xfrm>
          <a:prstGeom prst="rect">
            <a:avLst/>
          </a:prstGeom>
        </p:spPr>
        <p:txBody>
          <a:bodyPr lIns="0" tIns="0" rIns="0" bIns="0" rtlCol="0" anchor="t">
            <a:spAutoFit/>
          </a:bodyPr>
          <a:lstStyle/>
          <a:p>
            <a:pPr algn="l">
              <a:lnSpc>
                <a:spcPts val="1560"/>
              </a:lnSpc>
            </a:pPr>
            <a:r>
              <a:rPr lang="en-US" sz="1300">
                <a:solidFill>
                  <a:srgbClr val="FFFFFF"/>
                </a:solidFill>
                <a:latin typeface="Arial MT Pro"/>
                <a:ea typeface="Arial MT Pro"/>
                <a:cs typeface="Arial MT Pro"/>
                <a:sym typeface="Arial MT Pro"/>
              </a:rPr>
              <a:t>Samsung Innovation Campus</a:t>
            </a:r>
          </a:p>
        </p:txBody>
      </p:sp>
      <p:sp>
        <p:nvSpPr>
          <p:cNvPr id="3" name="TextBox 3"/>
          <p:cNvSpPr txBox="1"/>
          <p:nvPr/>
        </p:nvSpPr>
        <p:spPr>
          <a:xfrm>
            <a:off x="945930" y="2743200"/>
            <a:ext cx="7008600" cy="685800"/>
          </a:xfrm>
          <a:prstGeom prst="rect">
            <a:avLst/>
          </a:prstGeom>
        </p:spPr>
        <p:txBody>
          <a:bodyPr lIns="0" tIns="0" rIns="0" bIns="0" rtlCol="0" anchor="t">
            <a:spAutoFit/>
          </a:bodyPr>
          <a:lstStyle/>
          <a:p>
            <a:pPr algn="l">
              <a:lnSpc>
                <a:spcPts val="5280"/>
              </a:lnSpc>
            </a:pPr>
            <a:r>
              <a:rPr lang="en-US" sz="4400">
                <a:solidFill>
                  <a:srgbClr val="FFFFFF"/>
                </a:solidFill>
                <a:latin typeface="Arimo"/>
                <a:ea typeface="Arimo"/>
                <a:cs typeface="Arimo"/>
                <a:sym typeface="Arimo"/>
              </a:rPr>
              <a:t>Understanding The Data</a:t>
            </a:r>
          </a:p>
        </p:txBody>
      </p:sp>
      <p:sp>
        <p:nvSpPr>
          <p:cNvPr id="4" name="AutoShape 4"/>
          <p:cNvSpPr/>
          <p:nvPr/>
        </p:nvSpPr>
        <p:spPr>
          <a:xfrm rot="5457290">
            <a:off x="-807061" y="3300503"/>
            <a:ext cx="2916405" cy="0"/>
          </a:xfrm>
          <a:prstGeom prst="line">
            <a:avLst/>
          </a:prstGeom>
          <a:ln w="28575" cap="rnd">
            <a:solidFill>
              <a:srgbClr val="FFFFFF"/>
            </a:solidFill>
            <a:prstDash val="solid"/>
            <a:headEnd type="none" w="sm" len="sm"/>
            <a:tailEnd type="none" w="sm" len="sm"/>
          </a:ln>
        </p:spPr>
        <p:txBody>
          <a:bodyPr/>
          <a:lstStyle/>
          <a:p>
            <a:endParaRPr lang="en-GB"/>
          </a:p>
        </p:txBody>
      </p:sp>
    </p:spTree>
  </p:cSld>
  <p:clrMapOvr>
    <a:masterClrMapping/>
  </p:clrMapOvr>
  <p:transition>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700" y="0"/>
            <a:ext cx="9902825" cy="1197330"/>
            <a:chOff x="0" y="0"/>
            <a:chExt cx="13203767" cy="1596440"/>
          </a:xfrm>
        </p:grpSpPr>
        <p:sp>
          <p:nvSpPr>
            <p:cNvPr id="3" name="Freeform 3"/>
            <p:cNvSpPr/>
            <p:nvPr/>
          </p:nvSpPr>
          <p:spPr>
            <a:xfrm>
              <a:off x="0" y="0"/>
              <a:ext cx="13203810" cy="1596390"/>
            </a:xfrm>
            <a:custGeom>
              <a:avLst/>
              <a:gdLst/>
              <a:ahLst/>
              <a:cxnLst/>
              <a:rect l="l" t="t" r="r" b="b"/>
              <a:pathLst>
                <a:path w="13203810" h="1596390">
                  <a:moveTo>
                    <a:pt x="0" y="0"/>
                  </a:moveTo>
                  <a:lnTo>
                    <a:pt x="13203810" y="0"/>
                  </a:lnTo>
                  <a:lnTo>
                    <a:pt x="13203810" y="1596390"/>
                  </a:lnTo>
                  <a:lnTo>
                    <a:pt x="0" y="1596390"/>
                  </a:lnTo>
                  <a:close/>
                </a:path>
              </a:pathLst>
            </a:custGeom>
            <a:solidFill>
              <a:srgbClr val="193EB0"/>
            </a:solidFill>
          </p:spPr>
          <p:txBody>
            <a:bodyPr/>
            <a:lstStyle/>
            <a:p>
              <a:endParaRPr lang="en-GB"/>
            </a:p>
          </p:txBody>
        </p:sp>
      </p:grpSp>
      <p:sp>
        <p:nvSpPr>
          <p:cNvPr id="4" name="AutoShape 4"/>
          <p:cNvSpPr/>
          <p:nvPr/>
        </p:nvSpPr>
        <p:spPr>
          <a:xfrm rot="3727">
            <a:off x="564916" y="6209429"/>
            <a:ext cx="8783874" cy="0"/>
          </a:xfrm>
          <a:prstGeom prst="line">
            <a:avLst/>
          </a:prstGeom>
          <a:ln w="9525" cap="rnd">
            <a:solidFill>
              <a:srgbClr val="BFBFBF"/>
            </a:solidFill>
            <a:prstDash val="solid"/>
            <a:headEnd type="none" w="sm" len="sm"/>
            <a:tailEnd type="none" w="sm" len="sm"/>
          </a:ln>
        </p:spPr>
        <p:txBody>
          <a:bodyPr/>
          <a:lstStyle/>
          <a:p>
            <a:endParaRPr lang="en-GB"/>
          </a:p>
        </p:txBody>
      </p:sp>
      <p:sp>
        <p:nvSpPr>
          <p:cNvPr id="5" name="TextBox 5"/>
          <p:cNvSpPr txBox="1"/>
          <p:nvPr/>
        </p:nvSpPr>
        <p:spPr>
          <a:xfrm>
            <a:off x="250831" y="1372841"/>
            <a:ext cx="8615041" cy="2790825"/>
          </a:xfrm>
          <a:prstGeom prst="rect">
            <a:avLst/>
          </a:prstGeom>
        </p:spPr>
        <p:txBody>
          <a:bodyPr lIns="0" tIns="0" rIns="0" bIns="0" rtlCol="0" anchor="t">
            <a:spAutoFit/>
          </a:bodyPr>
          <a:lstStyle/>
          <a:p>
            <a:pPr algn="l">
              <a:lnSpc>
                <a:spcPts val="2441"/>
              </a:lnSpc>
            </a:pPr>
            <a:r>
              <a:rPr lang="en-US" sz="2034" b="1">
                <a:solidFill>
                  <a:srgbClr val="000000"/>
                </a:solidFill>
                <a:latin typeface="Arial MT Pro Bold"/>
                <a:ea typeface="Arial MT Pro Bold"/>
                <a:cs typeface="Arial MT Pro Bold"/>
                <a:sym typeface="Arial MT Pro Bold"/>
              </a:rPr>
              <a:t>The dataset used in this project contains 85,949 brain MRI images distributed across three categories representing different cognitive conditions:</a:t>
            </a:r>
          </a:p>
          <a:p>
            <a:pPr algn="l">
              <a:lnSpc>
                <a:spcPts val="2441"/>
              </a:lnSpc>
            </a:pPr>
            <a:r>
              <a:rPr lang="en-US" sz="2034">
                <a:solidFill>
                  <a:srgbClr val="000000"/>
                </a:solidFill>
                <a:latin typeface="Arial MT Pro"/>
                <a:ea typeface="Arial MT Pro"/>
                <a:cs typeface="Arial MT Pro"/>
                <a:sym typeface="Arial MT Pro"/>
              </a:rPr>
              <a:t>   The class counts are as follows:</a:t>
            </a:r>
          </a:p>
          <a:p>
            <a:pPr marL="439225" lvl="1" indent="-219612" algn="l">
              <a:lnSpc>
                <a:spcPts val="2441"/>
              </a:lnSpc>
              <a:buFont typeface="Arial"/>
              <a:buChar char="•"/>
            </a:pPr>
            <a:r>
              <a:rPr lang="en-US" sz="2034" b="1">
                <a:solidFill>
                  <a:srgbClr val="000000"/>
                </a:solidFill>
                <a:latin typeface="Arial MT Pro Bold"/>
                <a:ea typeface="Arial MT Pro Bold"/>
                <a:cs typeface="Arial MT Pro Bold"/>
                <a:sym typeface="Arial MT Pro Bold"/>
              </a:rPr>
              <a:t>Non-Demented</a:t>
            </a:r>
            <a:r>
              <a:rPr lang="en-US" sz="2034">
                <a:solidFill>
                  <a:srgbClr val="000000"/>
                </a:solidFill>
                <a:latin typeface="Arial MT Pro"/>
                <a:ea typeface="Arial MT Pro"/>
                <a:cs typeface="Arial MT Pro"/>
                <a:sym typeface="Arial MT Pro"/>
              </a:rPr>
              <a:t>: 67,222 images</a:t>
            </a:r>
          </a:p>
          <a:p>
            <a:pPr marL="439225" lvl="1" indent="-219612" algn="l">
              <a:lnSpc>
                <a:spcPts val="2441"/>
              </a:lnSpc>
              <a:buFont typeface="Arial"/>
              <a:buChar char="•"/>
            </a:pPr>
            <a:r>
              <a:rPr lang="en-US" sz="2034" b="1">
                <a:solidFill>
                  <a:srgbClr val="000000"/>
                </a:solidFill>
                <a:latin typeface="Arial MT Pro Bold"/>
                <a:ea typeface="Arial MT Pro Bold"/>
                <a:cs typeface="Arial MT Pro Bold"/>
                <a:sym typeface="Arial MT Pro Bold"/>
              </a:rPr>
              <a:t>Very Mild Dementia</a:t>
            </a:r>
            <a:r>
              <a:rPr lang="en-US" sz="2034">
                <a:solidFill>
                  <a:srgbClr val="000000"/>
                </a:solidFill>
                <a:latin typeface="Arial MT Pro"/>
                <a:ea typeface="Arial MT Pro"/>
                <a:cs typeface="Arial MT Pro"/>
                <a:sym typeface="Arial MT Pro"/>
              </a:rPr>
              <a:t>: 13,725 images</a:t>
            </a:r>
          </a:p>
          <a:p>
            <a:pPr marL="439225" lvl="1" indent="-219612" algn="l">
              <a:lnSpc>
                <a:spcPts val="2441"/>
              </a:lnSpc>
              <a:buFont typeface="Arial"/>
              <a:buChar char="•"/>
            </a:pPr>
            <a:r>
              <a:rPr lang="en-US" sz="2034" b="1">
                <a:solidFill>
                  <a:srgbClr val="000000"/>
                </a:solidFill>
                <a:latin typeface="Arial MT Pro Bold"/>
                <a:ea typeface="Arial MT Pro Bold"/>
                <a:cs typeface="Arial MT Pro Bold"/>
                <a:sym typeface="Arial MT Pro Bold"/>
              </a:rPr>
              <a:t>Mild Dementia</a:t>
            </a:r>
            <a:r>
              <a:rPr lang="en-US" sz="2034">
                <a:solidFill>
                  <a:srgbClr val="000000"/>
                </a:solidFill>
                <a:latin typeface="Arial MT Pro"/>
                <a:ea typeface="Arial MT Pro"/>
                <a:cs typeface="Arial MT Pro"/>
                <a:sym typeface="Arial MT Pro"/>
              </a:rPr>
              <a:t>: 5,002 images</a:t>
            </a:r>
          </a:p>
          <a:p>
            <a:pPr algn="l">
              <a:lnSpc>
                <a:spcPts val="2441"/>
              </a:lnSpc>
            </a:pPr>
            <a:r>
              <a:rPr lang="en-US" sz="2034" b="1">
                <a:solidFill>
                  <a:srgbClr val="000000"/>
                </a:solidFill>
                <a:latin typeface="Arial MT Pro Bold"/>
                <a:ea typeface="Arial MT Pro Bold"/>
                <a:cs typeface="Arial MT Pro Bold"/>
                <a:sym typeface="Arial MT Pro Bold"/>
              </a:rPr>
              <a:t>These images are grayscale medical scans that provide structural information about the brain.</a:t>
            </a:r>
          </a:p>
        </p:txBody>
      </p:sp>
      <p:sp>
        <p:nvSpPr>
          <p:cNvPr id="6" name="Freeform 6"/>
          <p:cNvSpPr/>
          <p:nvPr/>
        </p:nvSpPr>
        <p:spPr>
          <a:xfrm>
            <a:off x="298267" y="4211291"/>
            <a:ext cx="9299942" cy="1755364"/>
          </a:xfrm>
          <a:custGeom>
            <a:avLst/>
            <a:gdLst/>
            <a:ahLst/>
            <a:cxnLst/>
            <a:rect l="l" t="t" r="r" b="b"/>
            <a:pathLst>
              <a:path w="9299942" h="1755364">
                <a:moveTo>
                  <a:pt x="0" y="0"/>
                </a:moveTo>
                <a:lnTo>
                  <a:pt x="9299941" y="0"/>
                </a:lnTo>
                <a:lnTo>
                  <a:pt x="9299941" y="1755364"/>
                </a:lnTo>
                <a:lnTo>
                  <a:pt x="0" y="1755364"/>
                </a:lnTo>
                <a:lnTo>
                  <a:pt x="0" y="0"/>
                </a:lnTo>
                <a:close/>
              </a:path>
            </a:pathLst>
          </a:custGeom>
          <a:blipFill>
            <a:blip r:embed="rId2"/>
            <a:stretch>
              <a:fillRect/>
            </a:stretch>
          </a:blipFill>
        </p:spPr>
        <p:txBody>
          <a:bodyPr/>
          <a:lstStyle/>
          <a:p>
            <a:endParaRPr lang="en-GB"/>
          </a:p>
        </p:txBody>
      </p:sp>
      <p:sp>
        <p:nvSpPr>
          <p:cNvPr id="7" name="TextBox 7"/>
          <p:cNvSpPr txBox="1"/>
          <p:nvPr/>
        </p:nvSpPr>
        <p:spPr>
          <a:xfrm>
            <a:off x="572597" y="6355371"/>
            <a:ext cx="2888788" cy="228584"/>
          </a:xfrm>
          <a:prstGeom prst="rect">
            <a:avLst/>
          </a:prstGeom>
        </p:spPr>
        <p:txBody>
          <a:bodyPr lIns="0" tIns="0" rIns="0" bIns="0" rtlCol="0" anchor="t">
            <a:spAutoFit/>
          </a:bodyPr>
          <a:lstStyle/>
          <a:p>
            <a:pPr algn="l">
              <a:lnSpc>
                <a:spcPts val="1560"/>
              </a:lnSpc>
            </a:pPr>
            <a:r>
              <a:rPr lang="en-US" sz="1300">
                <a:solidFill>
                  <a:srgbClr val="242424"/>
                </a:solidFill>
                <a:latin typeface="Arial MT Pro"/>
                <a:ea typeface="Arial MT Pro"/>
                <a:cs typeface="Arial MT Pro"/>
                <a:sym typeface="Arial MT Pro"/>
              </a:rPr>
              <a:t>Samsung Innovation Campus</a:t>
            </a:r>
          </a:p>
        </p:txBody>
      </p:sp>
      <p:sp>
        <p:nvSpPr>
          <p:cNvPr id="8" name="TextBox 8"/>
          <p:cNvSpPr txBox="1"/>
          <p:nvPr/>
        </p:nvSpPr>
        <p:spPr>
          <a:xfrm>
            <a:off x="549285" y="351015"/>
            <a:ext cx="5824200" cy="476250"/>
          </a:xfrm>
          <a:prstGeom prst="rect">
            <a:avLst/>
          </a:prstGeom>
        </p:spPr>
        <p:txBody>
          <a:bodyPr lIns="0" tIns="0" rIns="0" bIns="0" rtlCol="0" anchor="t">
            <a:spAutoFit/>
          </a:bodyPr>
          <a:lstStyle/>
          <a:p>
            <a:pPr algn="l">
              <a:lnSpc>
                <a:spcPts val="3600"/>
              </a:lnSpc>
            </a:pPr>
            <a:r>
              <a:rPr lang="en-US" sz="3000" b="1">
                <a:solidFill>
                  <a:srgbClr val="FFFFFF"/>
                </a:solidFill>
                <a:latin typeface="Arimo Bold"/>
                <a:ea typeface="Arimo Bold"/>
                <a:cs typeface="Arimo Bold"/>
                <a:sym typeface="Arimo Bold"/>
              </a:rPr>
              <a:t>Understanding the Data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93EB0"/>
        </a:solidFill>
        <a:effectLst/>
      </p:bgPr>
    </p:bg>
    <p:spTree>
      <p:nvGrpSpPr>
        <p:cNvPr id="1" name=""/>
        <p:cNvGrpSpPr/>
        <p:nvPr/>
      </p:nvGrpSpPr>
      <p:grpSpPr>
        <a:xfrm>
          <a:off x="0" y="0"/>
          <a:ext cx="0" cy="0"/>
          <a:chOff x="0" y="0"/>
          <a:chExt cx="0" cy="0"/>
        </a:xfrm>
      </p:grpSpPr>
      <p:sp>
        <p:nvSpPr>
          <p:cNvPr id="2" name="TextBox 2"/>
          <p:cNvSpPr txBox="1"/>
          <p:nvPr/>
        </p:nvSpPr>
        <p:spPr>
          <a:xfrm>
            <a:off x="572597" y="6326796"/>
            <a:ext cx="2888788" cy="228584"/>
          </a:xfrm>
          <a:prstGeom prst="rect">
            <a:avLst/>
          </a:prstGeom>
        </p:spPr>
        <p:txBody>
          <a:bodyPr lIns="0" tIns="0" rIns="0" bIns="0" rtlCol="0" anchor="t">
            <a:spAutoFit/>
          </a:bodyPr>
          <a:lstStyle/>
          <a:p>
            <a:pPr algn="l">
              <a:lnSpc>
                <a:spcPts val="1560"/>
              </a:lnSpc>
            </a:pPr>
            <a:r>
              <a:rPr lang="en-US" sz="1300">
                <a:solidFill>
                  <a:srgbClr val="FFFFFF"/>
                </a:solidFill>
                <a:latin typeface="Arial MT Pro"/>
                <a:ea typeface="Arial MT Pro"/>
                <a:cs typeface="Arial MT Pro"/>
                <a:sym typeface="Arial MT Pro"/>
              </a:rPr>
              <a:t>Samsung Innovation Campus</a:t>
            </a:r>
          </a:p>
        </p:txBody>
      </p:sp>
      <p:sp>
        <p:nvSpPr>
          <p:cNvPr id="3" name="TextBox 3"/>
          <p:cNvSpPr txBox="1"/>
          <p:nvPr/>
        </p:nvSpPr>
        <p:spPr>
          <a:xfrm>
            <a:off x="945930" y="2743200"/>
            <a:ext cx="7008600" cy="685800"/>
          </a:xfrm>
          <a:prstGeom prst="rect">
            <a:avLst/>
          </a:prstGeom>
        </p:spPr>
        <p:txBody>
          <a:bodyPr lIns="0" tIns="0" rIns="0" bIns="0" rtlCol="0" anchor="t">
            <a:spAutoFit/>
          </a:bodyPr>
          <a:lstStyle/>
          <a:p>
            <a:pPr algn="l">
              <a:lnSpc>
                <a:spcPts val="5280"/>
              </a:lnSpc>
            </a:pPr>
            <a:r>
              <a:rPr lang="en-US" sz="4400">
                <a:solidFill>
                  <a:srgbClr val="FFFFFF"/>
                </a:solidFill>
                <a:latin typeface="Arimo"/>
                <a:ea typeface="Arimo"/>
                <a:cs typeface="Arimo"/>
                <a:sym typeface="Arimo"/>
              </a:rPr>
              <a:t>Data Preparation</a:t>
            </a:r>
          </a:p>
        </p:txBody>
      </p:sp>
      <p:sp>
        <p:nvSpPr>
          <p:cNvPr id="4" name="AutoShape 4"/>
          <p:cNvSpPr/>
          <p:nvPr/>
        </p:nvSpPr>
        <p:spPr>
          <a:xfrm rot="5457290">
            <a:off x="-807061" y="3300503"/>
            <a:ext cx="2916405" cy="0"/>
          </a:xfrm>
          <a:prstGeom prst="line">
            <a:avLst/>
          </a:prstGeom>
          <a:ln w="28575" cap="rnd">
            <a:solidFill>
              <a:srgbClr val="FFFFFF"/>
            </a:solidFill>
            <a:prstDash val="solid"/>
            <a:headEnd type="none" w="sm" len="sm"/>
            <a:tailEnd type="none" w="sm" len="sm"/>
          </a:ln>
        </p:spPr>
        <p:txBody>
          <a:bodyPr/>
          <a:lstStyle/>
          <a:p>
            <a:endParaRPr lang="en-GB"/>
          </a:p>
        </p:txBody>
      </p:sp>
    </p:spTree>
  </p:cSld>
  <p:clrMapOvr>
    <a:masterClrMapping/>
  </p:clrMapOvr>
  <p:transition>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700" y="0"/>
            <a:ext cx="9902825" cy="1197330"/>
            <a:chOff x="0" y="0"/>
            <a:chExt cx="13203767" cy="1596440"/>
          </a:xfrm>
        </p:grpSpPr>
        <p:sp>
          <p:nvSpPr>
            <p:cNvPr id="3" name="Freeform 3"/>
            <p:cNvSpPr/>
            <p:nvPr/>
          </p:nvSpPr>
          <p:spPr>
            <a:xfrm>
              <a:off x="0" y="0"/>
              <a:ext cx="13203810" cy="1596390"/>
            </a:xfrm>
            <a:custGeom>
              <a:avLst/>
              <a:gdLst/>
              <a:ahLst/>
              <a:cxnLst/>
              <a:rect l="l" t="t" r="r" b="b"/>
              <a:pathLst>
                <a:path w="13203810" h="1596390">
                  <a:moveTo>
                    <a:pt x="0" y="0"/>
                  </a:moveTo>
                  <a:lnTo>
                    <a:pt x="13203810" y="0"/>
                  </a:lnTo>
                  <a:lnTo>
                    <a:pt x="13203810" y="1596390"/>
                  </a:lnTo>
                  <a:lnTo>
                    <a:pt x="0" y="1596390"/>
                  </a:lnTo>
                  <a:close/>
                </a:path>
              </a:pathLst>
            </a:custGeom>
            <a:solidFill>
              <a:srgbClr val="193EB0"/>
            </a:solidFill>
          </p:spPr>
          <p:txBody>
            <a:bodyPr/>
            <a:lstStyle/>
            <a:p>
              <a:endParaRPr lang="en-GB"/>
            </a:p>
          </p:txBody>
        </p:sp>
      </p:grpSp>
      <p:sp>
        <p:nvSpPr>
          <p:cNvPr id="4" name="AutoShape 4"/>
          <p:cNvSpPr/>
          <p:nvPr/>
        </p:nvSpPr>
        <p:spPr>
          <a:xfrm rot="3727">
            <a:off x="564916" y="6209429"/>
            <a:ext cx="8783874" cy="0"/>
          </a:xfrm>
          <a:prstGeom prst="line">
            <a:avLst/>
          </a:prstGeom>
          <a:ln w="9525" cap="rnd">
            <a:solidFill>
              <a:srgbClr val="BFBFBF"/>
            </a:solidFill>
            <a:prstDash val="solid"/>
            <a:headEnd type="none" w="sm" len="sm"/>
            <a:tailEnd type="none" w="sm" len="sm"/>
          </a:ln>
        </p:spPr>
        <p:txBody>
          <a:bodyPr/>
          <a:lstStyle/>
          <a:p>
            <a:endParaRPr lang="en-GB"/>
          </a:p>
        </p:txBody>
      </p:sp>
      <p:sp>
        <p:nvSpPr>
          <p:cNvPr id="5" name="Freeform 5"/>
          <p:cNvSpPr/>
          <p:nvPr/>
        </p:nvSpPr>
        <p:spPr>
          <a:xfrm>
            <a:off x="1720730" y="1292471"/>
            <a:ext cx="6455016" cy="4817055"/>
          </a:xfrm>
          <a:custGeom>
            <a:avLst/>
            <a:gdLst/>
            <a:ahLst/>
            <a:cxnLst/>
            <a:rect l="l" t="t" r="r" b="b"/>
            <a:pathLst>
              <a:path w="6455016" h="4817055">
                <a:moveTo>
                  <a:pt x="0" y="0"/>
                </a:moveTo>
                <a:lnTo>
                  <a:pt x="6455015" y="0"/>
                </a:lnTo>
                <a:lnTo>
                  <a:pt x="6455015" y="4817055"/>
                </a:lnTo>
                <a:lnTo>
                  <a:pt x="0" y="4817055"/>
                </a:lnTo>
                <a:lnTo>
                  <a:pt x="0" y="0"/>
                </a:lnTo>
                <a:close/>
              </a:path>
            </a:pathLst>
          </a:custGeom>
          <a:blipFill>
            <a:blip r:embed="rId2"/>
            <a:stretch>
              <a:fillRect/>
            </a:stretch>
          </a:blipFill>
        </p:spPr>
        <p:txBody>
          <a:bodyPr/>
          <a:lstStyle/>
          <a:p>
            <a:endParaRPr lang="en-GB"/>
          </a:p>
        </p:txBody>
      </p:sp>
      <p:sp>
        <p:nvSpPr>
          <p:cNvPr id="6" name="TextBox 6"/>
          <p:cNvSpPr txBox="1"/>
          <p:nvPr/>
        </p:nvSpPr>
        <p:spPr>
          <a:xfrm>
            <a:off x="572597" y="6355371"/>
            <a:ext cx="2888788" cy="228584"/>
          </a:xfrm>
          <a:prstGeom prst="rect">
            <a:avLst/>
          </a:prstGeom>
        </p:spPr>
        <p:txBody>
          <a:bodyPr lIns="0" tIns="0" rIns="0" bIns="0" rtlCol="0" anchor="t">
            <a:spAutoFit/>
          </a:bodyPr>
          <a:lstStyle/>
          <a:p>
            <a:pPr algn="l">
              <a:lnSpc>
                <a:spcPts val="1560"/>
              </a:lnSpc>
            </a:pPr>
            <a:r>
              <a:rPr lang="en-US" sz="1300">
                <a:solidFill>
                  <a:srgbClr val="242424"/>
                </a:solidFill>
                <a:latin typeface="Arial MT Pro"/>
                <a:ea typeface="Arial MT Pro"/>
                <a:cs typeface="Arial MT Pro"/>
                <a:sym typeface="Arial MT Pro"/>
              </a:rPr>
              <a:t>Samsung Innovation Campus</a:t>
            </a:r>
          </a:p>
        </p:txBody>
      </p:sp>
      <p:sp>
        <p:nvSpPr>
          <p:cNvPr id="7" name="TextBox 7"/>
          <p:cNvSpPr txBox="1"/>
          <p:nvPr/>
        </p:nvSpPr>
        <p:spPr>
          <a:xfrm>
            <a:off x="549285" y="351015"/>
            <a:ext cx="5824200" cy="476250"/>
          </a:xfrm>
          <a:prstGeom prst="rect">
            <a:avLst/>
          </a:prstGeom>
        </p:spPr>
        <p:txBody>
          <a:bodyPr lIns="0" tIns="0" rIns="0" bIns="0" rtlCol="0" anchor="t">
            <a:spAutoFit/>
          </a:bodyPr>
          <a:lstStyle/>
          <a:p>
            <a:pPr algn="l">
              <a:lnSpc>
                <a:spcPts val="3600"/>
              </a:lnSpc>
            </a:pPr>
            <a:r>
              <a:rPr lang="en-US" sz="3000" b="1">
                <a:solidFill>
                  <a:srgbClr val="FFFFFF"/>
                </a:solidFill>
                <a:latin typeface="Arimo Bold"/>
                <a:ea typeface="Arimo Bold"/>
                <a:cs typeface="Arimo Bold"/>
                <a:sym typeface="Arimo Bold"/>
              </a:rPr>
              <a:t>Data Preparation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TotalTime>
  <Words>1141</Words>
  <Application>Microsoft Office PowerPoint</Application>
  <PresentationFormat>Custom</PresentationFormat>
  <Paragraphs>210</Paragraphs>
  <Slides>29</Slides>
  <Notes>20</Notes>
  <HiddenSlides>0</HiddenSlides>
  <MMClips>1</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37" baseType="lpstr">
      <vt:lpstr>Arimo</vt:lpstr>
      <vt:lpstr>Arial MT Pro</vt:lpstr>
      <vt:lpstr>Arial MT Pro Bold</vt:lpstr>
      <vt:lpstr>Calibri</vt:lpstr>
      <vt:lpstr>Arial</vt:lpstr>
      <vt:lpstr>Arimo Bold</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Graduation Project</dc:title>
  <dc:creator>Mostafa</dc:creator>
  <cp:lastModifiedBy>Mostafa Ahmed</cp:lastModifiedBy>
  <cp:revision>2</cp:revision>
  <dcterms:created xsi:type="dcterms:W3CDTF">2006-08-16T00:00:00Z</dcterms:created>
  <dcterms:modified xsi:type="dcterms:W3CDTF">2025-11-28T15:04:41Z</dcterms:modified>
  <dc:identifier>DAG55yQ0XAI</dc:identifier>
</cp:coreProperties>
</file>